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719" r:id="rId2"/>
    <p:sldMasterId id="2147483734" r:id="rId3"/>
    <p:sldMasterId id="2147483761" r:id="rId4"/>
    <p:sldMasterId id="2147483766" r:id="rId5"/>
  </p:sldMasterIdLst>
  <p:notesMasterIdLst>
    <p:notesMasterId r:id="rId28"/>
  </p:notesMasterIdLst>
  <p:sldIdLst>
    <p:sldId id="445" r:id="rId6"/>
    <p:sldId id="430" r:id="rId7"/>
    <p:sldId id="413" r:id="rId8"/>
    <p:sldId id="424" r:id="rId9"/>
    <p:sldId id="433" r:id="rId10"/>
    <p:sldId id="427" r:id="rId11"/>
    <p:sldId id="428" r:id="rId12"/>
    <p:sldId id="429" r:id="rId13"/>
    <p:sldId id="362" r:id="rId14"/>
    <p:sldId id="381" r:id="rId15"/>
    <p:sldId id="401" r:id="rId16"/>
    <p:sldId id="452" r:id="rId17"/>
    <p:sldId id="458" r:id="rId18"/>
    <p:sldId id="459" r:id="rId19"/>
    <p:sldId id="453" r:id="rId20"/>
    <p:sldId id="454" r:id="rId21"/>
    <p:sldId id="455" r:id="rId22"/>
    <p:sldId id="456" r:id="rId23"/>
    <p:sldId id="457" r:id="rId24"/>
    <p:sldId id="398" r:id="rId25"/>
    <p:sldId id="393" r:id="rId26"/>
    <p:sldId id="349" r:id="rId27"/>
  </p:sldIdLst>
  <p:sldSz cx="12192000" cy="6858000"/>
  <p:notesSz cx="6858000" cy="9144000"/>
  <p:defaultTextStyle>
    <a:defPPr>
      <a:defRPr lang="en-US"/>
    </a:defPPr>
    <a:lvl1pPr marL="0" algn="l" defTabSz="914327" rtl="0" eaLnBrk="1" latinLnBrk="0" hangingPunct="1">
      <a:defRPr sz="1800" kern="1200">
        <a:solidFill>
          <a:schemeClr val="tx1"/>
        </a:solidFill>
        <a:latin typeface="+mn-lt"/>
        <a:ea typeface="+mn-ea"/>
        <a:cs typeface="+mn-cs"/>
      </a:defRPr>
    </a:lvl1pPr>
    <a:lvl2pPr marL="457163" algn="l" defTabSz="914327" rtl="0" eaLnBrk="1" latinLnBrk="0" hangingPunct="1">
      <a:defRPr sz="1800" kern="1200">
        <a:solidFill>
          <a:schemeClr val="tx1"/>
        </a:solidFill>
        <a:latin typeface="+mn-lt"/>
        <a:ea typeface="+mn-ea"/>
        <a:cs typeface="+mn-cs"/>
      </a:defRPr>
    </a:lvl2pPr>
    <a:lvl3pPr marL="914327" algn="l" defTabSz="914327" rtl="0" eaLnBrk="1" latinLnBrk="0" hangingPunct="1">
      <a:defRPr sz="1800" kern="1200">
        <a:solidFill>
          <a:schemeClr val="tx1"/>
        </a:solidFill>
        <a:latin typeface="+mn-lt"/>
        <a:ea typeface="+mn-ea"/>
        <a:cs typeface="+mn-cs"/>
      </a:defRPr>
    </a:lvl3pPr>
    <a:lvl4pPr marL="1371490" algn="l" defTabSz="914327" rtl="0" eaLnBrk="1" latinLnBrk="0" hangingPunct="1">
      <a:defRPr sz="1800" kern="1200">
        <a:solidFill>
          <a:schemeClr val="tx1"/>
        </a:solidFill>
        <a:latin typeface="+mn-lt"/>
        <a:ea typeface="+mn-ea"/>
        <a:cs typeface="+mn-cs"/>
      </a:defRPr>
    </a:lvl4pPr>
    <a:lvl5pPr marL="1828654" algn="l" defTabSz="914327" rtl="0" eaLnBrk="1" latinLnBrk="0" hangingPunct="1">
      <a:defRPr sz="1800" kern="1200">
        <a:solidFill>
          <a:schemeClr val="tx1"/>
        </a:solidFill>
        <a:latin typeface="+mn-lt"/>
        <a:ea typeface="+mn-ea"/>
        <a:cs typeface="+mn-cs"/>
      </a:defRPr>
    </a:lvl5pPr>
    <a:lvl6pPr marL="2285818" algn="l" defTabSz="914327" rtl="0" eaLnBrk="1" latinLnBrk="0" hangingPunct="1">
      <a:defRPr sz="1800" kern="1200">
        <a:solidFill>
          <a:schemeClr val="tx1"/>
        </a:solidFill>
        <a:latin typeface="+mn-lt"/>
        <a:ea typeface="+mn-ea"/>
        <a:cs typeface="+mn-cs"/>
      </a:defRPr>
    </a:lvl6pPr>
    <a:lvl7pPr marL="2742980" algn="l" defTabSz="914327" rtl="0" eaLnBrk="1" latinLnBrk="0" hangingPunct="1">
      <a:defRPr sz="1800" kern="1200">
        <a:solidFill>
          <a:schemeClr val="tx1"/>
        </a:solidFill>
        <a:latin typeface="+mn-lt"/>
        <a:ea typeface="+mn-ea"/>
        <a:cs typeface="+mn-cs"/>
      </a:defRPr>
    </a:lvl7pPr>
    <a:lvl8pPr marL="3200144" algn="l" defTabSz="914327" rtl="0" eaLnBrk="1" latinLnBrk="0" hangingPunct="1">
      <a:defRPr sz="1800" kern="1200">
        <a:solidFill>
          <a:schemeClr val="tx1"/>
        </a:solidFill>
        <a:latin typeface="+mn-lt"/>
        <a:ea typeface="+mn-ea"/>
        <a:cs typeface="+mn-cs"/>
      </a:defRPr>
    </a:lvl8pPr>
    <a:lvl9pPr marL="3657308" algn="l" defTabSz="91432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7" userDrawn="1">
          <p15:clr>
            <a:srgbClr val="A4A3A4"/>
          </p15:clr>
        </p15:guide>
        <p15:guide id="3" pos="370" userDrawn="1">
          <p15:clr>
            <a:srgbClr val="A4A3A4"/>
          </p15:clr>
        </p15:guide>
        <p15:guide id="4" orient="horz" pos="822" userDrawn="1">
          <p15:clr>
            <a:srgbClr val="A4A3A4"/>
          </p15:clr>
        </p15:guide>
        <p15:guide id="5" orient="horz" pos="255" userDrawn="1">
          <p15:clr>
            <a:srgbClr val="A4A3A4"/>
          </p15:clr>
        </p15:guide>
        <p15:guide id="6" pos="4008" userDrawn="1">
          <p15:clr>
            <a:srgbClr val="A4A3A4"/>
          </p15:clr>
        </p15:guide>
        <p15:guide id="7" pos="132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A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54" autoAdjust="0"/>
    <p:restoredTop sz="81734" autoAdjust="0"/>
  </p:normalViewPr>
  <p:slideViewPr>
    <p:cSldViewPr snapToGrid="0">
      <p:cViewPr varScale="1">
        <p:scale>
          <a:sx n="69" d="100"/>
          <a:sy n="69" d="100"/>
        </p:scale>
        <p:origin x="67" y="254"/>
      </p:cViewPr>
      <p:guideLst>
        <p:guide orient="horz" pos="2160"/>
        <p:guide pos="2887"/>
        <p:guide pos="370"/>
        <p:guide orient="horz" pos="822"/>
        <p:guide orient="horz" pos="255"/>
        <p:guide pos="4008"/>
        <p:guide pos="1323"/>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CC8484-E1EF-4CA7-8F83-50F3C6BF6EC0}" type="datetimeFigureOut">
              <a:rPr lang="en-GB" smtClean="0"/>
              <a:t>17/04/2017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3269CD-748A-483A-9CC9-5972025B830F}" type="slidenum">
              <a:rPr lang="en-GB" smtClean="0"/>
              <a:t>‹#›</a:t>
            </a:fld>
            <a:endParaRPr lang="en-GB"/>
          </a:p>
        </p:txBody>
      </p:sp>
    </p:spTree>
    <p:extLst>
      <p:ext uri="{BB962C8B-B14F-4D97-AF65-F5344CB8AC3E}">
        <p14:creationId xmlns:p14="http://schemas.microsoft.com/office/powerpoint/2010/main" val="2560705008"/>
      </p:ext>
    </p:extLst>
  </p:cSld>
  <p:clrMap bg1="lt1" tx1="dk1" bg2="lt2" tx2="dk2" accent1="accent1" accent2="accent2" accent3="accent3" accent4="accent4" accent5="accent5" accent6="accent6" hlink="hlink" folHlink="folHlink"/>
  <p:notesStyle>
    <a:lvl1pPr marL="0" algn="l" defTabSz="914327" rtl="0" eaLnBrk="1" latinLnBrk="0" hangingPunct="1">
      <a:defRPr sz="1200" kern="1200">
        <a:solidFill>
          <a:schemeClr val="tx1"/>
        </a:solidFill>
        <a:latin typeface="+mn-lt"/>
        <a:ea typeface="+mn-ea"/>
        <a:cs typeface="+mn-cs"/>
      </a:defRPr>
    </a:lvl1pPr>
    <a:lvl2pPr marL="457163" algn="l" defTabSz="914327" rtl="0" eaLnBrk="1" latinLnBrk="0" hangingPunct="1">
      <a:defRPr sz="1200" kern="1200">
        <a:solidFill>
          <a:schemeClr val="tx1"/>
        </a:solidFill>
        <a:latin typeface="+mn-lt"/>
        <a:ea typeface="+mn-ea"/>
        <a:cs typeface="+mn-cs"/>
      </a:defRPr>
    </a:lvl2pPr>
    <a:lvl3pPr marL="914327" algn="l" defTabSz="914327" rtl="0" eaLnBrk="1" latinLnBrk="0" hangingPunct="1">
      <a:defRPr sz="1200" kern="1200">
        <a:solidFill>
          <a:schemeClr val="tx1"/>
        </a:solidFill>
        <a:latin typeface="+mn-lt"/>
        <a:ea typeface="+mn-ea"/>
        <a:cs typeface="+mn-cs"/>
      </a:defRPr>
    </a:lvl3pPr>
    <a:lvl4pPr marL="1371490" algn="l" defTabSz="914327" rtl="0" eaLnBrk="1" latinLnBrk="0" hangingPunct="1">
      <a:defRPr sz="1200" kern="1200">
        <a:solidFill>
          <a:schemeClr val="tx1"/>
        </a:solidFill>
        <a:latin typeface="+mn-lt"/>
        <a:ea typeface="+mn-ea"/>
        <a:cs typeface="+mn-cs"/>
      </a:defRPr>
    </a:lvl4pPr>
    <a:lvl5pPr marL="1828654" algn="l" defTabSz="914327" rtl="0" eaLnBrk="1" latinLnBrk="0" hangingPunct="1">
      <a:defRPr sz="1200" kern="1200">
        <a:solidFill>
          <a:schemeClr val="tx1"/>
        </a:solidFill>
        <a:latin typeface="+mn-lt"/>
        <a:ea typeface="+mn-ea"/>
        <a:cs typeface="+mn-cs"/>
      </a:defRPr>
    </a:lvl5pPr>
    <a:lvl6pPr marL="2285818" algn="l" defTabSz="914327" rtl="0" eaLnBrk="1" latinLnBrk="0" hangingPunct="1">
      <a:defRPr sz="1200" kern="1200">
        <a:solidFill>
          <a:schemeClr val="tx1"/>
        </a:solidFill>
        <a:latin typeface="+mn-lt"/>
        <a:ea typeface="+mn-ea"/>
        <a:cs typeface="+mn-cs"/>
      </a:defRPr>
    </a:lvl6pPr>
    <a:lvl7pPr marL="2742980" algn="l" defTabSz="914327" rtl="0" eaLnBrk="1" latinLnBrk="0" hangingPunct="1">
      <a:defRPr sz="1200" kern="1200">
        <a:solidFill>
          <a:schemeClr val="tx1"/>
        </a:solidFill>
        <a:latin typeface="+mn-lt"/>
        <a:ea typeface="+mn-ea"/>
        <a:cs typeface="+mn-cs"/>
      </a:defRPr>
    </a:lvl7pPr>
    <a:lvl8pPr marL="3200144" algn="l" defTabSz="914327" rtl="0" eaLnBrk="1" latinLnBrk="0" hangingPunct="1">
      <a:defRPr sz="1200" kern="1200">
        <a:solidFill>
          <a:schemeClr val="tx1"/>
        </a:solidFill>
        <a:latin typeface="+mn-lt"/>
        <a:ea typeface="+mn-ea"/>
        <a:cs typeface="+mn-cs"/>
      </a:defRPr>
    </a:lvl8pPr>
    <a:lvl9pPr marL="3657308" algn="l" defTabSz="91432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endParaRPr lang="en-US"/>
          </a:p>
        </p:txBody>
      </p:sp>
      <p:sp>
        <p:nvSpPr>
          <p:cNvPr id="19460" name="Slide Number Placeholder 3"/>
          <p:cNvSpPr>
            <a:spLocks noGrp="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8F7CEAB-B307-4EC0-B9E1-8E55F006E68D}"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435805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endParaRPr lang="en-US" dirty="0"/>
          </a:p>
        </p:txBody>
      </p:sp>
      <p:sp>
        <p:nvSpPr>
          <p:cNvPr id="19460" name="Slide Number Placeholder 3"/>
          <p:cNvSpPr>
            <a:spLocks noGrp="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8F7CEAB-B307-4EC0-B9E1-8E55F006E68D}"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272311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endParaRPr lang="en-US" dirty="0"/>
          </a:p>
        </p:txBody>
      </p:sp>
      <p:sp>
        <p:nvSpPr>
          <p:cNvPr id="19460" name="Slide Number Placeholder 3"/>
          <p:cNvSpPr>
            <a:spLocks noGrp="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8F7CEAB-B307-4EC0-B9E1-8E55F006E68D}"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238019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endParaRPr lang="en-US" dirty="0"/>
          </a:p>
        </p:txBody>
      </p:sp>
      <p:sp>
        <p:nvSpPr>
          <p:cNvPr id="19460" name="Slide Number Placeholder 3"/>
          <p:cNvSpPr>
            <a:spLocks noGrp="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8F7CEAB-B307-4EC0-B9E1-8E55F006E68D}"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975565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11E8DB-6A4C-4C83-82CD-75B2E805777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01658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11E8DB-6A4C-4C83-82CD-75B2E805777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92859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pPr algn="l"/>
            <a:r>
              <a:rPr lang="en-US" sz="2000" dirty="0">
                <a:solidFill>
                  <a:schemeClr val="bg1"/>
                </a:solidFill>
              </a:rPr>
              <a:t>Easy to integrate, manage &amp; use with new platforms</a:t>
            </a:r>
          </a:p>
          <a:p>
            <a:pPr algn="l"/>
            <a:r>
              <a:rPr lang="en-US" sz="2000" dirty="0">
                <a:solidFill>
                  <a:schemeClr val="bg1"/>
                </a:solidFill>
              </a:rPr>
              <a:t> Ready for Enterprise-scale implementations</a:t>
            </a:r>
          </a:p>
          <a:p>
            <a:pPr algn="l"/>
            <a:endParaRPr lang="en-US" sz="2800" dirty="0"/>
          </a:p>
        </p:txBody>
      </p:sp>
      <p:sp>
        <p:nvSpPr>
          <p:cNvPr id="19460" name="Slide Number Placeholder 3"/>
          <p:cNvSpPr>
            <a:spLocks noGrp="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8F7CEAB-B307-4EC0-B9E1-8E55F006E68D}"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802929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endParaRPr lang="en-US" dirty="0"/>
          </a:p>
        </p:txBody>
      </p:sp>
      <p:sp>
        <p:nvSpPr>
          <p:cNvPr id="19460" name="Slide Number Placeholder 3"/>
          <p:cNvSpPr>
            <a:spLocks noGrp="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8F7CEAB-B307-4EC0-B9E1-8E55F006E68D}"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972739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endParaRPr lang="en-US"/>
          </a:p>
        </p:txBody>
      </p:sp>
      <p:sp>
        <p:nvSpPr>
          <p:cNvPr id="19460" name="Slide Number Placeholder 3"/>
          <p:cNvSpPr>
            <a:spLocks noGrp="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8F7CEAB-B307-4EC0-B9E1-8E55F006E68D}"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72852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884614" y="8688400"/>
            <a:ext cx="2971800" cy="454025"/>
          </a:xfrm>
          <a:prstGeom prst="rect">
            <a:avLst/>
          </a:prstGeom>
          <a:noFill/>
          <a:ln w="9525">
            <a:noFill/>
            <a:miter lim="800000"/>
            <a:headEnd/>
            <a:tailEnd/>
          </a:ln>
        </p:spPr>
        <p:txBody>
          <a:bodyPr lIns="91563" tIns="45778" rIns="91563" bIns="45778" anchor="b"/>
          <a:lstStyle/>
          <a:p>
            <a:pPr marL="0" marR="0" lvl="0" indent="0" algn="r" defTabSz="914741" eaLnBrk="1" fontAlgn="auto" latinLnBrk="0" hangingPunct="1">
              <a:lnSpc>
                <a:spcPct val="100000"/>
              </a:lnSpc>
              <a:spcBef>
                <a:spcPts val="0"/>
              </a:spcBef>
              <a:spcAft>
                <a:spcPts val="0"/>
              </a:spcAft>
              <a:buClrTx/>
              <a:buSzTx/>
              <a:buFontTx/>
              <a:buNone/>
              <a:tabLst/>
              <a:defRPr/>
            </a:pPr>
            <a:fld id="{716EE867-646F-447B-99B9-8D7B01B54502}" type="slidenum">
              <a:rPr kumimoji="0" lang="en-US" sz="1800" b="0" i="0" u="none" strike="noStrike" kern="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741"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81923" name="Rectangle 2"/>
          <p:cNvSpPr>
            <a:spLocks noGrp="1" noRot="1" noChangeAspect="1" noChangeArrowheads="1" noTextEdit="1"/>
          </p:cNvSpPr>
          <p:nvPr>
            <p:ph type="sldImg"/>
          </p:nvPr>
        </p:nvSpPr>
        <p:spPr>
          <a:xfrm>
            <a:off x="379413" y="687388"/>
            <a:ext cx="6100762" cy="3432175"/>
          </a:xfrm>
          <a:ln/>
        </p:spPr>
      </p:sp>
      <p:sp>
        <p:nvSpPr>
          <p:cNvPr id="81924" name="Rectangle 3"/>
          <p:cNvSpPr>
            <a:spLocks noGrp="1" noChangeArrowheads="1"/>
          </p:cNvSpPr>
          <p:nvPr>
            <p:ph type="body" idx="1"/>
          </p:nvPr>
        </p:nvSpPr>
        <p:spPr>
          <a:xfrm>
            <a:off x="687391" y="4341823"/>
            <a:ext cx="5483225" cy="4116387"/>
          </a:xfrm>
          <a:noFill/>
          <a:ln/>
        </p:spPr>
        <p:txBody>
          <a:bodyPr lIns="91563" tIns="45778" rIns="91563" bIns="45778"/>
          <a:lstStyle/>
          <a:p>
            <a:endParaRPr lang="en-US" dirty="0">
              <a:latin typeface="Arial" pitchFamily="34" charset="0"/>
            </a:endParaRPr>
          </a:p>
        </p:txBody>
      </p:sp>
    </p:spTree>
    <p:extLst>
      <p:ext uri="{BB962C8B-B14F-4D97-AF65-F5344CB8AC3E}">
        <p14:creationId xmlns:p14="http://schemas.microsoft.com/office/powerpoint/2010/main" val="1061434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endParaRPr lang="en-US" dirty="0"/>
          </a:p>
        </p:txBody>
      </p:sp>
      <p:sp>
        <p:nvSpPr>
          <p:cNvPr id="19460" name="Slide Number Placeholder 3"/>
          <p:cNvSpPr>
            <a:spLocks noGrp="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8F7CEAB-B307-4EC0-B9E1-8E55F006E68D}"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975295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endParaRPr lang="en-US" dirty="0"/>
          </a:p>
        </p:txBody>
      </p:sp>
      <p:sp>
        <p:nvSpPr>
          <p:cNvPr id="19460" name="Slide Number Placeholder 3"/>
          <p:cNvSpPr>
            <a:spLocks noGrp="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8F7CEAB-B307-4EC0-B9E1-8E55F006E68D}"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047866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3269CD-748A-483A-9CC9-5972025B830F}" type="slidenum">
              <a:rPr lang="en-GB" smtClean="0"/>
              <a:t>6</a:t>
            </a:fld>
            <a:endParaRPr lang="en-GB"/>
          </a:p>
        </p:txBody>
      </p:sp>
    </p:spTree>
    <p:extLst>
      <p:ext uri="{BB962C8B-B14F-4D97-AF65-F5344CB8AC3E}">
        <p14:creationId xmlns:p14="http://schemas.microsoft.com/office/powerpoint/2010/main" val="1817345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3269CD-748A-483A-9CC9-5972025B830F}" type="slidenum">
              <a:rPr lang="en-GB" smtClean="0"/>
              <a:t>7</a:t>
            </a:fld>
            <a:endParaRPr lang="en-GB"/>
          </a:p>
        </p:txBody>
      </p:sp>
    </p:spTree>
    <p:extLst>
      <p:ext uri="{BB962C8B-B14F-4D97-AF65-F5344CB8AC3E}">
        <p14:creationId xmlns:p14="http://schemas.microsoft.com/office/powerpoint/2010/main" val="3789826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3269CD-748A-483A-9CC9-5972025B830F}" type="slidenum">
              <a:rPr lang="en-GB" smtClean="0"/>
              <a:t>8</a:t>
            </a:fld>
            <a:endParaRPr lang="en-GB"/>
          </a:p>
        </p:txBody>
      </p:sp>
    </p:spTree>
    <p:extLst>
      <p:ext uri="{BB962C8B-B14F-4D97-AF65-F5344CB8AC3E}">
        <p14:creationId xmlns:p14="http://schemas.microsoft.com/office/powerpoint/2010/main" val="3217918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endParaRPr lang="en-US" dirty="0"/>
          </a:p>
        </p:txBody>
      </p:sp>
      <p:sp>
        <p:nvSpPr>
          <p:cNvPr id="19460" name="Slide Number Placeholder 3"/>
          <p:cNvSpPr>
            <a:spLocks noGrp="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8F7CEAB-B307-4EC0-B9E1-8E55F006E68D}"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682658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endParaRPr lang="en-US" dirty="0"/>
          </a:p>
        </p:txBody>
      </p:sp>
      <p:sp>
        <p:nvSpPr>
          <p:cNvPr id="19460" name="Slide Number Placeholder 3"/>
          <p:cNvSpPr>
            <a:spLocks noGrp="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8F7CEAB-B307-4EC0-B9E1-8E55F006E68D}"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860543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4908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Rectangle 2"/>
          <p:cNvSpPr/>
          <p:nvPr userDrawn="1"/>
        </p:nvSpPr>
        <p:spPr>
          <a:xfrm>
            <a:off x="-1" y="6261587"/>
            <a:ext cx="12192000" cy="377588"/>
          </a:xfrm>
          <a:prstGeom prst="rect">
            <a:avLst/>
          </a:prstGeom>
          <a:solidFill>
            <a:srgbClr val="007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kern="0">
              <a:solidFill>
                <a:prstClr val="white"/>
              </a:solidFill>
            </a:endParaRPr>
          </a:p>
        </p:txBody>
      </p:sp>
      <p:sp>
        <p:nvSpPr>
          <p:cNvPr id="7" name="Text Placeholder 18"/>
          <p:cNvSpPr>
            <a:spLocks noGrp="1"/>
          </p:cNvSpPr>
          <p:nvPr>
            <p:ph type="body" sz="quarter" idx="10"/>
          </p:nvPr>
        </p:nvSpPr>
        <p:spPr>
          <a:xfrm>
            <a:off x="360094" y="1875693"/>
            <a:ext cx="11008067" cy="4103077"/>
          </a:xfrm>
          <a:prstGeom prst="rect">
            <a:avLst/>
          </a:prstGeom>
        </p:spPr>
        <p:txBody>
          <a:bodyPr/>
          <a:lstStyle>
            <a:lvl1pPr marL="388620" indent="-342900">
              <a:buClr>
                <a:schemeClr val="accent1"/>
              </a:buClr>
              <a:buFont typeface="Arial" panose="020B0604020202020204" pitchFamily="34" charset="0"/>
              <a:buChar char="•"/>
              <a:defRPr sz="2200">
                <a:solidFill>
                  <a:schemeClr val="tx1"/>
                </a:solidFill>
              </a:defRPr>
            </a:lvl1pPr>
            <a:lvl2pPr marL="651510" indent="-285750">
              <a:buClr>
                <a:schemeClr val="accent1"/>
              </a:buClr>
              <a:buFont typeface="Arial" panose="020B0604020202020204" pitchFamily="34" charset="0"/>
              <a:buChar char="•"/>
              <a:defRPr sz="2000">
                <a:solidFill>
                  <a:schemeClr val="tx1"/>
                </a:solidFill>
              </a:defRPr>
            </a:lvl2pPr>
            <a:lvl3pPr marL="880110" indent="-285750">
              <a:buClr>
                <a:schemeClr val="accent1"/>
              </a:buClr>
              <a:buFont typeface="Arial" panose="020B0604020202020204" pitchFamily="34" charset="0"/>
              <a:buChar char="•"/>
              <a:defRPr sz="1800">
                <a:solidFill>
                  <a:schemeClr val="tx1"/>
                </a:solidFill>
              </a:defRPr>
            </a:lvl3pPr>
            <a:lvl4pPr marL="1062990" indent="-285750">
              <a:buClr>
                <a:schemeClr val="accent1"/>
              </a:buClr>
              <a:buFont typeface="Arial" panose="020B0604020202020204" pitchFamily="34" charset="0"/>
              <a:buChar char="•"/>
              <a:defRPr sz="1600">
                <a:solidFill>
                  <a:schemeClr val="tx1"/>
                </a:solidFill>
              </a:defRPr>
            </a:lvl4pPr>
            <a:lvl5pPr marL="1245870" indent="-285750">
              <a:buClr>
                <a:schemeClr val="accent1"/>
              </a:buClr>
              <a:buFont typeface="Arial" panose="020B0604020202020204" pitchFamily="34" charset="0"/>
              <a:buChar cha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10085333" y="4751882"/>
            <a:ext cx="2106667" cy="2106118"/>
            <a:chOff x="8229600" y="2898775"/>
            <a:chExt cx="3959225" cy="3959225"/>
          </a:xfrm>
        </p:grpSpPr>
        <p:grpSp>
          <p:nvGrpSpPr>
            <p:cNvPr id="9" name="Group 8"/>
            <p:cNvGrpSpPr/>
            <p:nvPr userDrawn="1"/>
          </p:nvGrpSpPr>
          <p:grpSpPr>
            <a:xfrm>
              <a:off x="8229600" y="2898775"/>
              <a:ext cx="3959225" cy="3959225"/>
              <a:chOff x="5041557" y="2898775"/>
              <a:chExt cx="3959225" cy="3959225"/>
            </a:xfrm>
          </p:grpSpPr>
          <p:sp>
            <p:nvSpPr>
              <p:cNvPr id="11" name="Right Triangle 10"/>
              <p:cNvSpPr/>
              <p:nvPr userDrawn="1"/>
            </p:nvSpPr>
            <p:spPr>
              <a:xfrm rot="16200000">
                <a:off x="5041557" y="2898775"/>
                <a:ext cx="3959225" cy="3959225"/>
              </a:xfrm>
              <a:prstGeom prst="rtTriangle">
                <a:avLst/>
              </a:prstGeom>
              <a:solidFill>
                <a:schemeClr val="accent3"/>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800" dirty="0"/>
              </a:p>
            </p:txBody>
          </p:sp>
          <p:sp>
            <p:nvSpPr>
              <p:cNvPr id="12" name="Right Triangle 11"/>
              <p:cNvSpPr/>
              <p:nvPr userDrawn="1"/>
            </p:nvSpPr>
            <p:spPr>
              <a:xfrm rot="16200000">
                <a:off x="5145475" y="3002693"/>
                <a:ext cx="3855307" cy="3855307"/>
              </a:xfrm>
              <a:prstGeom prst="rtTriangle">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800" dirty="0"/>
              </a:p>
            </p:txBody>
          </p:sp>
        </p:gr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3762" y="4789680"/>
              <a:ext cx="1048245" cy="1678897"/>
            </a:xfrm>
            <a:prstGeom prst="rect">
              <a:avLst/>
            </a:prstGeom>
          </p:spPr>
        </p:pic>
      </p:grpSp>
      <p:sp>
        <p:nvSpPr>
          <p:cNvPr id="14" name="Title 5"/>
          <p:cNvSpPr>
            <a:spLocks noGrp="1"/>
          </p:cNvSpPr>
          <p:nvPr>
            <p:ph type="title" hasCustomPrompt="1"/>
          </p:nvPr>
        </p:nvSpPr>
        <p:spPr>
          <a:xfrm>
            <a:off x="359321" y="517525"/>
            <a:ext cx="11008325" cy="604800"/>
          </a:xfrm>
          <a:prstGeom prst="rect">
            <a:avLst/>
          </a:prstGeom>
        </p:spPr>
        <p:txBody>
          <a:bodyPr/>
          <a:lstStyle>
            <a:lvl1pPr>
              <a:defRPr sz="2800">
                <a:solidFill>
                  <a:schemeClr val="accent1"/>
                </a:solidFill>
                <a:latin typeface="+mj-lt"/>
              </a:defRPr>
            </a:lvl1pPr>
          </a:lstStyle>
          <a:p>
            <a:r>
              <a:rPr lang="en-US" dirty="0"/>
              <a:t>Click To Edit Master Title Style</a:t>
            </a:r>
          </a:p>
        </p:txBody>
      </p:sp>
      <p:sp>
        <p:nvSpPr>
          <p:cNvPr id="15" name="Text Placeholder 12"/>
          <p:cNvSpPr>
            <a:spLocks noGrp="1"/>
          </p:cNvSpPr>
          <p:nvPr>
            <p:ph type="body" sz="quarter" idx="11" hasCustomPrompt="1"/>
          </p:nvPr>
        </p:nvSpPr>
        <p:spPr>
          <a:xfrm>
            <a:off x="360094" y="919318"/>
            <a:ext cx="11008067" cy="720000"/>
          </a:xfrm>
          <a:prstGeom prst="rect">
            <a:avLst/>
          </a:prstGeom>
        </p:spPr>
        <p:txBody>
          <a:bodyPr/>
          <a:lstStyle>
            <a:lvl1pPr marL="0" indent="0">
              <a:buNone/>
              <a:defRPr sz="2000" b="1">
                <a:solidFill>
                  <a:schemeClr val="tx1"/>
                </a:solidFill>
              </a:defRPr>
            </a:lvl1pPr>
            <a:lvl2pPr marL="365760" indent="0">
              <a:buNone/>
              <a:defRPr/>
            </a:lvl2pPr>
            <a:lvl3pPr marL="594360" indent="0">
              <a:buNone/>
              <a:defRPr/>
            </a:lvl3pPr>
            <a:lvl4pPr marL="777240" indent="0">
              <a:buNone/>
              <a:defRPr/>
            </a:lvl4pPr>
            <a:lvl5pPr marL="960120" indent="0">
              <a:buNone/>
              <a:defRPr/>
            </a:lvl5pPr>
          </a:lstStyle>
          <a:p>
            <a:pPr lvl="0"/>
            <a:r>
              <a:rPr lang="en-US" dirty="0"/>
              <a:t>Click To Edit Master Text Styles</a:t>
            </a:r>
          </a:p>
        </p:txBody>
      </p:sp>
    </p:spTree>
    <p:extLst>
      <p:ext uri="{BB962C8B-B14F-4D97-AF65-F5344CB8AC3E}">
        <p14:creationId xmlns:p14="http://schemas.microsoft.com/office/powerpoint/2010/main" val="309161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839" y="0"/>
            <a:ext cx="12171363" cy="6858000"/>
          </a:xfrm>
          <a:prstGeom prst="rect">
            <a:avLst/>
          </a:prstGeom>
          <a:blipFill>
            <a:blip r:embed="rId2" cstate="print"/>
            <a:stretch>
              <a:fillRect/>
            </a:stretch>
          </a:blipFill>
        </p:spPr>
        <p:txBody>
          <a:bodyPr wrap="square" lIns="0" tIns="0" rIns="0" bIns="0" rtlCol="0"/>
          <a:lstStyle/>
          <a:p>
            <a:endParaRPr sz="871"/>
          </a:p>
        </p:txBody>
      </p:sp>
      <p:sp>
        <p:nvSpPr>
          <p:cNvPr id="17" name="bk object 17"/>
          <p:cNvSpPr/>
          <p:nvPr/>
        </p:nvSpPr>
        <p:spPr>
          <a:xfrm>
            <a:off x="85994" y="3499189"/>
            <a:ext cx="12092209" cy="550459"/>
          </a:xfrm>
          <a:prstGeom prst="rect">
            <a:avLst/>
          </a:prstGeom>
          <a:blipFill>
            <a:blip r:embed="rId3" cstate="print"/>
            <a:stretch>
              <a:fillRect/>
            </a:stretch>
          </a:blipFill>
        </p:spPr>
        <p:txBody>
          <a:bodyPr wrap="square" lIns="0" tIns="0" rIns="0" bIns="0" rtlCol="0"/>
          <a:lstStyle/>
          <a:p>
            <a:endParaRPr sz="871"/>
          </a:p>
        </p:txBody>
      </p:sp>
      <p:sp>
        <p:nvSpPr>
          <p:cNvPr id="18" name="bk object 18"/>
          <p:cNvSpPr/>
          <p:nvPr/>
        </p:nvSpPr>
        <p:spPr>
          <a:xfrm>
            <a:off x="1009124" y="1446324"/>
            <a:ext cx="11075765" cy="3476625"/>
          </a:xfrm>
          <a:prstGeom prst="rect">
            <a:avLst/>
          </a:prstGeom>
          <a:blipFill>
            <a:blip r:embed="rId4" cstate="print"/>
            <a:stretch>
              <a:fillRect/>
            </a:stretch>
          </a:blipFill>
        </p:spPr>
        <p:txBody>
          <a:bodyPr wrap="square" lIns="0" tIns="0" rIns="0" bIns="0" rtlCol="0"/>
          <a:lstStyle/>
          <a:p>
            <a:endParaRPr sz="871"/>
          </a:p>
        </p:txBody>
      </p:sp>
      <p:sp>
        <p:nvSpPr>
          <p:cNvPr id="19" name="bk object 19"/>
          <p:cNvSpPr/>
          <p:nvPr/>
        </p:nvSpPr>
        <p:spPr>
          <a:xfrm>
            <a:off x="6853" y="697527"/>
            <a:ext cx="12171351" cy="3057525"/>
          </a:xfrm>
          <a:prstGeom prst="rect">
            <a:avLst/>
          </a:prstGeom>
          <a:blipFill>
            <a:blip r:embed="rId5" cstate="print"/>
            <a:stretch>
              <a:fillRect/>
            </a:stretch>
          </a:blipFill>
        </p:spPr>
        <p:txBody>
          <a:bodyPr wrap="square" lIns="0" tIns="0" rIns="0" bIns="0" rtlCol="0"/>
          <a:lstStyle/>
          <a:p>
            <a:endParaRPr sz="871"/>
          </a:p>
        </p:txBody>
      </p:sp>
      <p:sp>
        <p:nvSpPr>
          <p:cNvPr id="20" name="bk object 20"/>
          <p:cNvSpPr/>
          <p:nvPr/>
        </p:nvSpPr>
        <p:spPr>
          <a:xfrm>
            <a:off x="6853" y="3263067"/>
            <a:ext cx="12171351" cy="3057525"/>
          </a:xfrm>
          <a:prstGeom prst="rect">
            <a:avLst/>
          </a:prstGeom>
          <a:blipFill>
            <a:blip r:embed="rId6" cstate="print"/>
            <a:stretch>
              <a:fillRect/>
            </a:stretch>
          </a:blipFill>
        </p:spPr>
        <p:txBody>
          <a:bodyPr wrap="square" lIns="0" tIns="0" rIns="0" bIns="0" rtlCol="0"/>
          <a:lstStyle/>
          <a:p>
            <a:endParaRPr sz="871"/>
          </a:p>
        </p:txBody>
      </p:sp>
      <p:sp>
        <p:nvSpPr>
          <p:cNvPr id="21" name="bk object 21"/>
          <p:cNvSpPr/>
          <p:nvPr/>
        </p:nvSpPr>
        <p:spPr>
          <a:xfrm>
            <a:off x="6851" y="3755592"/>
            <a:ext cx="11040635" cy="2219325"/>
          </a:xfrm>
          <a:prstGeom prst="rect">
            <a:avLst/>
          </a:prstGeom>
          <a:blipFill>
            <a:blip r:embed="rId7" cstate="print"/>
            <a:stretch>
              <a:fillRect/>
            </a:stretch>
          </a:blipFill>
        </p:spPr>
        <p:txBody>
          <a:bodyPr wrap="square" lIns="0" tIns="0" rIns="0" bIns="0" rtlCol="0"/>
          <a:lstStyle/>
          <a:p>
            <a:endParaRPr sz="871"/>
          </a:p>
        </p:txBody>
      </p:sp>
      <p:sp>
        <p:nvSpPr>
          <p:cNvPr id="22" name="bk object 22"/>
          <p:cNvSpPr/>
          <p:nvPr/>
        </p:nvSpPr>
        <p:spPr>
          <a:xfrm>
            <a:off x="1561351" y="3437724"/>
            <a:ext cx="10616852" cy="2219325"/>
          </a:xfrm>
          <a:prstGeom prst="rect">
            <a:avLst/>
          </a:prstGeom>
          <a:blipFill>
            <a:blip r:embed="rId8" cstate="print"/>
            <a:stretch>
              <a:fillRect/>
            </a:stretch>
          </a:blipFill>
        </p:spPr>
        <p:txBody>
          <a:bodyPr wrap="square" lIns="0" tIns="0" rIns="0" bIns="0" rtlCol="0"/>
          <a:lstStyle/>
          <a:p>
            <a:endParaRPr sz="871"/>
          </a:p>
        </p:txBody>
      </p:sp>
      <p:sp>
        <p:nvSpPr>
          <p:cNvPr id="23" name="bk object 23"/>
          <p:cNvSpPr/>
          <p:nvPr/>
        </p:nvSpPr>
        <p:spPr>
          <a:xfrm>
            <a:off x="267049" y="0"/>
            <a:ext cx="796345" cy="980123"/>
          </a:xfrm>
          <a:custGeom>
            <a:avLst/>
            <a:gdLst/>
            <a:ahLst/>
            <a:cxnLst/>
            <a:rect l="l" t="t" r="r" b="b"/>
            <a:pathLst>
              <a:path w="850265" h="1306830">
                <a:moveTo>
                  <a:pt x="0" y="1306449"/>
                </a:moveTo>
                <a:lnTo>
                  <a:pt x="849884" y="1306449"/>
                </a:lnTo>
                <a:lnTo>
                  <a:pt x="849884" y="0"/>
                </a:lnTo>
                <a:lnTo>
                  <a:pt x="0" y="0"/>
                </a:lnTo>
                <a:lnTo>
                  <a:pt x="0" y="1306449"/>
                </a:lnTo>
                <a:close/>
              </a:path>
            </a:pathLst>
          </a:custGeom>
          <a:solidFill>
            <a:srgbClr val="333C46"/>
          </a:solidFill>
        </p:spPr>
        <p:txBody>
          <a:bodyPr wrap="square" lIns="0" tIns="0" rIns="0" bIns="0" rtlCol="0"/>
          <a:lstStyle/>
          <a:p>
            <a:endParaRPr sz="871"/>
          </a:p>
        </p:txBody>
      </p:sp>
      <p:sp>
        <p:nvSpPr>
          <p:cNvPr id="24" name="bk object 24"/>
          <p:cNvSpPr/>
          <p:nvPr/>
        </p:nvSpPr>
        <p:spPr>
          <a:xfrm>
            <a:off x="746630" y="425042"/>
            <a:ext cx="39847" cy="89535"/>
          </a:xfrm>
          <a:custGeom>
            <a:avLst/>
            <a:gdLst/>
            <a:ahLst/>
            <a:cxnLst/>
            <a:rect l="l" t="t" r="r" b="b"/>
            <a:pathLst>
              <a:path w="42544" h="119379">
                <a:moveTo>
                  <a:pt x="0" y="0"/>
                </a:moveTo>
                <a:lnTo>
                  <a:pt x="0" y="119392"/>
                </a:lnTo>
                <a:lnTo>
                  <a:pt x="42189" y="119392"/>
                </a:lnTo>
                <a:lnTo>
                  <a:pt x="42189" y="42202"/>
                </a:lnTo>
                <a:lnTo>
                  <a:pt x="0" y="0"/>
                </a:lnTo>
                <a:close/>
              </a:path>
            </a:pathLst>
          </a:custGeom>
          <a:solidFill>
            <a:srgbClr val="FFFFFF"/>
          </a:solidFill>
        </p:spPr>
        <p:txBody>
          <a:bodyPr wrap="square" lIns="0" tIns="0" rIns="0" bIns="0" rtlCol="0"/>
          <a:lstStyle/>
          <a:p>
            <a:endParaRPr sz="871"/>
          </a:p>
        </p:txBody>
      </p:sp>
      <p:sp>
        <p:nvSpPr>
          <p:cNvPr id="25" name="bk object 25"/>
          <p:cNvSpPr/>
          <p:nvPr/>
        </p:nvSpPr>
        <p:spPr>
          <a:xfrm>
            <a:off x="486249" y="225717"/>
            <a:ext cx="238488" cy="360044"/>
          </a:xfrm>
          <a:custGeom>
            <a:avLst/>
            <a:gdLst/>
            <a:ahLst/>
            <a:cxnLst/>
            <a:rect l="l" t="t" r="r" b="b"/>
            <a:pathLst>
              <a:path w="254634" h="480059">
                <a:moveTo>
                  <a:pt x="35979" y="23749"/>
                </a:moveTo>
                <a:lnTo>
                  <a:pt x="0" y="47459"/>
                </a:lnTo>
                <a:lnTo>
                  <a:pt x="109270" y="156298"/>
                </a:lnTo>
                <a:lnTo>
                  <a:pt x="109270" y="395287"/>
                </a:lnTo>
                <a:lnTo>
                  <a:pt x="193624" y="479653"/>
                </a:lnTo>
                <a:lnTo>
                  <a:pt x="193624" y="420014"/>
                </a:lnTo>
                <a:lnTo>
                  <a:pt x="151434" y="377825"/>
                </a:lnTo>
                <a:lnTo>
                  <a:pt x="151434" y="180848"/>
                </a:lnTo>
                <a:lnTo>
                  <a:pt x="254177" y="180848"/>
                </a:lnTo>
                <a:lnTo>
                  <a:pt x="212191" y="138836"/>
                </a:lnTo>
                <a:lnTo>
                  <a:pt x="151396" y="138836"/>
                </a:lnTo>
                <a:lnTo>
                  <a:pt x="35979" y="23749"/>
                </a:lnTo>
                <a:close/>
              </a:path>
              <a:path w="254634" h="480059">
                <a:moveTo>
                  <a:pt x="151434" y="0"/>
                </a:moveTo>
                <a:lnTo>
                  <a:pt x="151396" y="138836"/>
                </a:lnTo>
                <a:lnTo>
                  <a:pt x="212191" y="138836"/>
                </a:lnTo>
                <a:lnTo>
                  <a:pt x="212001" y="138645"/>
                </a:lnTo>
                <a:lnTo>
                  <a:pt x="157962" y="138645"/>
                </a:lnTo>
                <a:lnTo>
                  <a:pt x="182697" y="131530"/>
                </a:lnTo>
                <a:lnTo>
                  <a:pt x="202677" y="116382"/>
                </a:lnTo>
                <a:lnTo>
                  <a:pt x="216035" y="95072"/>
                </a:lnTo>
                <a:lnTo>
                  <a:pt x="220903" y="69469"/>
                </a:lnTo>
                <a:lnTo>
                  <a:pt x="215448" y="42433"/>
                </a:lnTo>
                <a:lnTo>
                  <a:pt x="200566" y="20351"/>
                </a:lnTo>
                <a:lnTo>
                  <a:pt x="178485" y="5461"/>
                </a:lnTo>
                <a:lnTo>
                  <a:pt x="151434" y="0"/>
                </a:lnTo>
                <a:close/>
              </a:path>
            </a:pathLst>
          </a:custGeom>
          <a:solidFill>
            <a:srgbClr val="FFFFFF"/>
          </a:solidFill>
        </p:spPr>
        <p:txBody>
          <a:bodyPr wrap="square" lIns="0" tIns="0" rIns="0" bIns="0" rtlCol="0"/>
          <a:lstStyle/>
          <a:p>
            <a:endParaRPr sz="871"/>
          </a:p>
        </p:txBody>
      </p:sp>
      <p:sp>
        <p:nvSpPr>
          <p:cNvPr id="26" name="bk object 26"/>
          <p:cNvSpPr/>
          <p:nvPr/>
        </p:nvSpPr>
        <p:spPr>
          <a:xfrm>
            <a:off x="667401" y="361547"/>
            <a:ext cx="39847" cy="152876"/>
          </a:xfrm>
          <a:custGeom>
            <a:avLst/>
            <a:gdLst/>
            <a:ahLst/>
            <a:cxnLst/>
            <a:rect l="l" t="t" r="r" b="b"/>
            <a:pathLst>
              <a:path w="42545" h="203834">
                <a:moveTo>
                  <a:pt x="215" y="0"/>
                </a:moveTo>
                <a:lnTo>
                  <a:pt x="0" y="203758"/>
                </a:lnTo>
                <a:lnTo>
                  <a:pt x="42164" y="203758"/>
                </a:lnTo>
                <a:lnTo>
                  <a:pt x="42392" y="42405"/>
                </a:lnTo>
                <a:lnTo>
                  <a:pt x="215" y="0"/>
                </a:lnTo>
                <a:close/>
              </a:path>
            </a:pathLst>
          </a:custGeom>
          <a:solidFill>
            <a:srgbClr val="FFFFFF"/>
          </a:solidFill>
        </p:spPr>
        <p:txBody>
          <a:bodyPr wrap="square" lIns="0" tIns="0" rIns="0" bIns="0" rtlCol="0"/>
          <a:lstStyle/>
          <a:p>
            <a:endParaRPr sz="871"/>
          </a:p>
        </p:txBody>
      </p:sp>
      <p:sp>
        <p:nvSpPr>
          <p:cNvPr id="27" name="bk object 27"/>
          <p:cNvSpPr/>
          <p:nvPr/>
        </p:nvSpPr>
        <p:spPr>
          <a:xfrm>
            <a:off x="707093" y="393391"/>
            <a:ext cx="96347" cy="31909"/>
          </a:xfrm>
          <a:custGeom>
            <a:avLst/>
            <a:gdLst/>
            <a:ahLst/>
            <a:cxnLst/>
            <a:rect l="l" t="t" r="r" b="b"/>
            <a:pathLst>
              <a:path w="102869" h="42545">
                <a:moveTo>
                  <a:pt x="60401" y="0"/>
                </a:moveTo>
                <a:lnTo>
                  <a:pt x="0" y="0"/>
                </a:lnTo>
                <a:lnTo>
                  <a:pt x="42138" y="42164"/>
                </a:lnTo>
                <a:lnTo>
                  <a:pt x="102577" y="42164"/>
                </a:lnTo>
                <a:lnTo>
                  <a:pt x="60401" y="0"/>
                </a:lnTo>
                <a:close/>
              </a:path>
            </a:pathLst>
          </a:custGeom>
          <a:solidFill>
            <a:srgbClr val="FFFFFF"/>
          </a:solidFill>
        </p:spPr>
        <p:txBody>
          <a:bodyPr wrap="square" lIns="0" tIns="0" rIns="0" bIns="0" rtlCol="0"/>
          <a:lstStyle/>
          <a:p>
            <a:endParaRPr sz="871"/>
          </a:p>
        </p:txBody>
      </p:sp>
      <p:sp>
        <p:nvSpPr>
          <p:cNvPr id="28" name="bk object 28"/>
          <p:cNvSpPr/>
          <p:nvPr/>
        </p:nvSpPr>
        <p:spPr>
          <a:xfrm>
            <a:off x="413655" y="283633"/>
            <a:ext cx="135599" cy="209073"/>
          </a:xfrm>
          <a:custGeom>
            <a:avLst/>
            <a:gdLst/>
            <a:ahLst/>
            <a:cxnLst/>
            <a:rect l="l" t="t" r="r" b="b"/>
            <a:pathLst>
              <a:path w="144779" h="278765">
                <a:moveTo>
                  <a:pt x="7162" y="78790"/>
                </a:moveTo>
                <a:lnTo>
                  <a:pt x="4161" y="91523"/>
                </a:lnTo>
                <a:lnTo>
                  <a:pt x="1952" y="104538"/>
                </a:lnTo>
                <a:lnTo>
                  <a:pt x="558" y="117808"/>
                </a:lnTo>
                <a:lnTo>
                  <a:pt x="0" y="131305"/>
                </a:lnTo>
                <a:lnTo>
                  <a:pt x="144576" y="278396"/>
                </a:lnTo>
                <a:lnTo>
                  <a:pt x="144576" y="174053"/>
                </a:lnTo>
                <a:lnTo>
                  <a:pt x="102387" y="174053"/>
                </a:lnTo>
                <a:lnTo>
                  <a:pt x="7162" y="78790"/>
                </a:lnTo>
                <a:close/>
              </a:path>
              <a:path w="144779" h="278765">
                <a:moveTo>
                  <a:pt x="47663" y="0"/>
                </a:moveTo>
                <a:lnTo>
                  <a:pt x="41060" y="8487"/>
                </a:lnTo>
                <a:lnTo>
                  <a:pt x="34888" y="17310"/>
                </a:lnTo>
                <a:lnTo>
                  <a:pt x="29166" y="26456"/>
                </a:lnTo>
                <a:lnTo>
                  <a:pt x="23914" y="35915"/>
                </a:lnTo>
                <a:lnTo>
                  <a:pt x="102387" y="114388"/>
                </a:lnTo>
                <a:lnTo>
                  <a:pt x="102387" y="174053"/>
                </a:lnTo>
                <a:lnTo>
                  <a:pt x="144576" y="174053"/>
                </a:lnTo>
                <a:lnTo>
                  <a:pt x="144576" y="96901"/>
                </a:lnTo>
                <a:lnTo>
                  <a:pt x="47663" y="0"/>
                </a:lnTo>
                <a:close/>
              </a:path>
            </a:pathLst>
          </a:custGeom>
          <a:solidFill>
            <a:srgbClr val="FFFFFF"/>
          </a:solidFill>
        </p:spPr>
        <p:txBody>
          <a:bodyPr wrap="square" lIns="0" tIns="0" rIns="0" bIns="0" rtlCol="0"/>
          <a:lstStyle/>
          <a:p>
            <a:endParaRPr sz="871"/>
          </a:p>
        </p:txBody>
      </p:sp>
      <p:sp>
        <p:nvSpPr>
          <p:cNvPr id="29" name="bk object 29"/>
          <p:cNvSpPr/>
          <p:nvPr/>
        </p:nvSpPr>
        <p:spPr>
          <a:xfrm>
            <a:off x="414338" y="427389"/>
            <a:ext cx="253356" cy="247651"/>
          </a:xfrm>
          <a:custGeom>
            <a:avLst/>
            <a:gdLst/>
            <a:ahLst/>
            <a:cxnLst/>
            <a:rect l="l" t="t" r="r" b="b"/>
            <a:pathLst>
              <a:path w="270509" h="330200">
                <a:moveTo>
                  <a:pt x="0" y="0"/>
                </a:moveTo>
                <a:lnTo>
                  <a:pt x="0" y="59639"/>
                </a:lnTo>
                <a:lnTo>
                  <a:pt x="270408" y="330034"/>
                </a:lnTo>
                <a:lnTo>
                  <a:pt x="270408" y="270395"/>
                </a:lnTo>
                <a:lnTo>
                  <a:pt x="0" y="0"/>
                </a:lnTo>
                <a:close/>
              </a:path>
            </a:pathLst>
          </a:custGeom>
          <a:solidFill>
            <a:srgbClr val="FFFFFF"/>
          </a:solidFill>
        </p:spPr>
        <p:txBody>
          <a:bodyPr wrap="square" lIns="0" tIns="0" rIns="0" bIns="0" rtlCol="0"/>
          <a:lstStyle/>
          <a:p>
            <a:endParaRPr sz="871"/>
          </a:p>
        </p:txBody>
      </p:sp>
      <p:sp>
        <p:nvSpPr>
          <p:cNvPr id="30" name="bk object 30"/>
          <p:cNvSpPr/>
          <p:nvPr/>
        </p:nvSpPr>
        <p:spPr>
          <a:xfrm>
            <a:off x="786138" y="474599"/>
            <a:ext cx="130247" cy="92392"/>
          </a:xfrm>
          <a:custGeom>
            <a:avLst/>
            <a:gdLst/>
            <a:ahLst/>
            <a:cxnLst/>
            <a:rect l="l" t="t" r="r" b="b"/>
            <a:pathLst>
              <a:path w="139065" h="123190">
                <a:moveTo>
                  <a:pt x="84378" y="0"/>
                </a:moveTo>
                <a:lnTo>
                  <a:pt x="42176" y="0"/>
                </a:lnTo>
                <a:lnTo>
                  <a:pt x="42176" y="53314"/>
                </a:lnTo>
                <a:lnTo>
                  <a:pt x="0" y="53314"/>
                </a:lnTo>
                <a:lnTo>
                  <a:pt x="5459" y="80364"/>
                </a:lnTo>
                <a:lnTo>
                  <a:pt x="20346" y="102454"/>
                </a:lnTo>
                <a:lnTo>
                  <a:pt x="42428" y="117347"/>
                </a:lnTo>
                <a:lnTo>
                  <a:pt x="69469" y="122809"/>
                </a:lnTo>
                <a:lnTo>
                  <a:pt x="96513" y="117347"/>
                </a:lnTo>
                <a:lnTo>
                  <a:pt x="118603" y="102454"/>
                </a:lnTo>
                <a:lnTo>
                  <a:pt x="133500" y="80364"/>
                </a:lnTo>
                <a:lnTo>
                  <a:pt x="138963" y="53314"/>
                </a:lnTo>
                <a:lnTo>
                  <a:pt x="84378" y="0"/>
                </a:lnTo>
                <a:close/>
              </a:path>
            </a:pathLst>
          </a:custGeom>
          <a:solidFill>
            <a:srgbClr val="FFFFFF"/>
          </a:solidFill>
        </p:spPr>
        <p:txBody>
          <a:bodyPr wrap="square" lIns="0" tIns="0" rIns="0" bIns="0" rtlCol="0"/>
          <a:lstStyle/>
          <a:p>
            <a:endParaRPr sz="871"/>
          </a:p>
        </p:txBody>
      </p:sp>
      <p:sp>
        <p:nvSpPr>
          <p:cNvPr id="31" name="bk object 31"/>
          <p:cNvSpPr/>
          <p:nvPr/>
        </p:nvSpPr>
        <p:spPr>
          <a:xfrm>
            <a:off x="413916" y="771959"/>
            <a:ext cx="97535" cy="98108"/>
          </a:xfrm>
          <a:custGeom>
            <a:avLst/>
            <a:gdLst/>
            <a:ahLst/>
            <a:cxnLst/>
            <a:rect l="l" t="t" r="r" b="b"/>
            <a:pathLst>
              <a:path w="104140" h="130809">
                <a:moveTo>
                  <a:pt x="103835" y="0"/>
                </a:moveTo>
                <a:lnTo>
                  <a:pt x="19761" y="0"/>
                </a:lnTo>
                <a:lnTo>
                  <a:pt x="6261" y="25666"/>
                </a:lnTo>
                <a:lnTo>
                  <a:pt x="54660" y="25666"/>
                </a:lnTo>
                <a:lnTo>
                  <a:pt x="0" y="130683"/>
                </a:lnTo>
                <a:lnTo>
                  <a:pt x="84315" y="130683"/>
                </a:lnTo>
                <a:lnTo>
                  <a:pt x="98742" y="105016"/>
                </a:lnTo>
                <a:lnTo>
                  <a:pt x="49174" y="105016"/>
                </a:lnTo>
                <a:lnTo>
                  <a:pt x="103835" y="0"/>
                </a:lnTo>
                <a:close/>
              </a:path>
            </a:pathLst>
          </a:custGeom>
          <a:solidFill>
            <a:srgbClr val="FFFFFF"/>
          </a:solidFill>
        </p:spPr>
        <p:txBody>
          <a:bodyPr wrap="square" lIns="0" tIns="0" rIns="0" bIns="0" rtlCol="0"/>
          <a:lstStyle/>
          <a:p>
            <a:endParaRPr sz="871"/>
          </a:p>
        </p:txBody>
      </p:sp>
      <p:sp>
        <p:nvSpPr>
          <p:cNvPr id="32" name="bk object 32"/>
          <p:cNvSpPr/>
          <p:nvPr/>
        </p:nvSpPr>
        <p:spPr>
          <a:xfrm>
            <a:off x="521291" y="771961"/>
            <a:ext cx="70179" cy="98108"/>
          </a:xfrm>
          <a:custGeom>
            <a:avLst/>
            <a:gdLst/>
            <a:ahLst/>
            <a:cxnLst/>
            <a:rect l="l" t="t" r="r" b="b"/>
            <a:pathLst>
              <a:path w="74929" h="130809">
                <a:moveTo>
                  <a:pt x="74841" y="0"/>
                </a:moveTo>
                <a:lnTo>
                  <a:pt x="0" y="0"/>
                </a:lnTo>
                <a:lnTo>
                  <a:pt x="0" y="130683"/>
                </a:lnTo>
                <a:lnTo>
                  <a:pt x="74841" y="130683"/>
                </a:lnTo>
                <a:lnTo>
                  <a:pt x="74841" y="105016"/>
                </a:lnTo>
                <a:lnTo>
                  <a:pt x="31737" y="105016"/>
                </a:lnTo>
                <a:lnTo>
                  <a:pt x="31737" y="77978"/>
                </a:lnTo>
                <a:lnTo>
                  <a:pt x="74841" y="77978"/>
                </a:lnTo>
                <a:lnTo>
                  <a:pt x="74841" y="52311"/>
                </a:lnTo>
                <a:lnTo>
                  <a:pt x="31737" y="52311"/>
                </a:lnTo>
                <a:lnTo>
                  <a:pt x="31737" y="25666"/>
                </a:lnTo>
                <a:lnTo>
                  <a:pt x="74841" y="25666"/>
                </a:lnTo>
                <a:lnTo>
                  <a:pt x="74841" y="0"/>
                </a:lnTo>
                <a:close/>
              </a:path>
            </a:pathLst>
          </a:custGeom>
          <a:solidFill>
            <a:srgbClr val="FFFFFF"/>
          </a:solidFill>
        </p:spPr>
        <p:txBody>
          <a:bodyPr wrap="square" lIns="0" tIns="0" rIns="0" bIns="0" rtlCol="0"/>
          <a:lstStyle/>
          <a:p>
            <a:endParaRPr sz="871"/>
          </a:p>
        </p:txBody>
      </p:sp>
      <p:sp>
        <p:nvSpPr>
          <p:cNvPr id="33" name="bk object 33"/>
          <p:cNvSpPr/>
          <p:nvPr/>
        </p:nvSpPr>
        <p:spPr>
          <a:xfrm>
            <a:off x="604605" y="771962"/>
            <a:ext cx="88615" cy="98108"/>
          </a:xfrm>
          <a:custGeom>
            <a:avLst/>
            <a:gdLst/>
            <a:ahLst/>
            <a:cxnLst/>
            <a:rect l="l" t="t" r="r" b="b"/>
            <a:pathLst>
              <a:path w="94615" h="130809">
                <a:moveTo>
                  <a:pt x="44665" y="0"/>
                </a:moveTo>
                <a:lnTo>
                  <a:pt x="0" y="0"/>
                </a:lnTo>
                <a:lnTo>
                  <a:pt x="0" y="130670"/>
                </a:lnTo>
                <a:lnTo>
                  <a:pt x="53492" y="130670"/>
                </a:lnTo>
                <a:lnTo>
                  <a:pt x="62517" y="130327"/>
                </a:lnTo>
                <a:lnTo>
                  <a:pt x="92494" y="107950"/>
                </a:lnTo>
                <a:lnTo>
                  <a:pt x="31737" y="107950"/>
                </a:lnTo>
                <a:lnTo>
                  <a:pt x="31737" y="77190"/>
                </a:lnTo>
                <a:lnTo>
                  <a:pt x="89825" y="77190"/>
                </a:lnTo>
                <a:lnTo>
                  <a:pt x="85623" y="73279"/>
                </a:lnTo>
                <a:lnTo>
                  <a:pt x="81495" y="69354"/>
                </a:lnTo>
                <a:lnTo>
                  <a:pt x="77978" y="67589"/>
                </a:lnTo>
                <a:lnTo>
                  <a:pt x="69938" y="65824"/>
                </a:lnTo>
                <a:lnTo>
                  <a:pt x="77000" y="63868"/>
                </a:lnTo>
                <a:lnTo>
                  <a:pt x="79933" y="62103"/>
                </a:lnTo>
                <a:lnTo>
                  <a:pt x="83667" y="58191"/>
                </a:lnTo>
                <a:lnTo>
                  <a:pt x="87773" y="54076"/>
                </a:lnTo>
                <a:lnTo>
                  <a:pt x="31737" y="54076"/>
                </a:lnTo>
                <a:lnTo>
                  <a:pt x="31737" y="23698"/>
                </a:lnTo>
                <a:lnTo>
                  <a:pt x="90530" y="23698"/>
                </a:lnTo>
                <a:lnTo>
                  <a:pt x="88604" y="18216"/>
                </a:lnTo>
                <a:lnTo>
                  <a:pt x="55907" y="346"/>
                </a:lnTo>
                <a:lnTo>
                  <a:pt x="44665" y="0"/>
                </a:lnTo>
                <a:close/>
              </a:path>
              <a:path w="94615" h="130809">
                <a:moveTo>
                  <a:pt x="89825" y="77190"/>
                </a:moveTo>
                <a:lnTo>
                  <a:pt x="48577" y="77190"/>
                </a:lnTo>
                <a:lnTo>
                  <a:pt x="51727" y="77584"/>
                </a:lnTo>
                <a:lnTo>
                  <a:pt x="55245" y="79540"/>
                </a:lnTo>
                <a:lnTo>
                  <a:pt x="59956" y="82092"/>
                </a:lnTo>
                <a:lnTo>
                  <a:pt x="62194" y="86398"/>
                </a:lnTo>
                <a:lnTo>
                  <a:pt x="62293" y="103441"/>
                </a:lnTo>
                <a:lnTo>
                  <a:pt x="56616" y="107950"/>
                </a:lnTo>
                <a:lnTo>
                  <a:pt x="92494" y="107950"/>
                </a:lnTo>
                <a:lnTo>
                  <a:pt x="93528" y="104797"/>
                </a:lnTo>
                <a:lnTo>
                  <a:pt x="94424" y="95999"/>
                </a:lnTo>
                <a:lnTo>
                  <a:pt x="94424" y="86398"/>
                </a:lnTo>
                <a:lnTo>
                  <a:pt x="91503" y="78752"/>
                </a:lnTo>
                <a:lnTo>
                  <a:pt x="89825" y="77190"/>
                </a:lnTo>
                <a:close/>
              </a:path>
              <a:path w="94615" h="130809">
                <a:moveTo>
                  <a:pt x="90530" y="23698"/>
                </a:moveTo>
                <a:lnTo>
                  <a:pt x="39179" y="23698"/>
                </a:lnTo>
                <a:lnTo>
                  <a:pt x="48740" y="24567"/>
                </a:lnTo>
                <a:lnTo>
                  <a:pt x="55249" y="27274"/>
                </a:lnTo>
                <a:lnTo>
                  <a:pt x="58965" y="31965"/>
                </a:lnTo>
                <a:lnTo>
                  <a:pt x="60147" y="38785"/>
                </a:lnTo>
                <a:lnTo>
                  <a:pt x="58972" y="45723"/>
                </a:lnTo>
                <a:lnTo>
                  <a:pt x="55298" y="50474"/>
                </a:lnTo>
                <a:lnTo>
                  <a:pt x="48906" y="53203"/>
                </a:lnTo>
                <a:lnTo>
                  <a:pt x="39573" y="54076"/>
                </a:lnTo>
                <a:lnTo>
                  <a:pt x="87773" y="54076"/>
                </a:lnTo>
                <a:lnTo>
                  <a:pt x="89535" y="52311"/>
                </a:lnTo>
                <a:lnTo>
                  <a:pt x="92468" y="44665"/>
                </a:lnTo>
                <a:lnTo>
                  <a:pt x="92468" y="35458"/>
                </a:lnTo>
                <a:lnTo>
                  <a:pt x="91472" y="26379"/>
                </a:lnTo>
                <a:lnTo>
                  <a:pt x="90530" y="23698"/>
                </a:lnTo>
                <a:close/>
              </a:path>
            </a:pathLst>
          </a:custGeom>
          <a:solidFill>
            <a:srgbClr val="FFFFFF"/>
          </a:solidFill>
        </p:spPr>
        <p:txBody>
          <a:bodyPr wrap="square" lIns="0" tIns="0" rIns="0" bIns="0" rtlCol="0"/>
          <a:lstStyle/>
          <a:p>
            <a:endParaRPr sz="871"/>
          </a:p>
        </p:txBody>
      </p:sp>
      <p:sp>
        <p:nvSpPr>
          <p:cNvPr id="34" name="bk object 34"/>
          <p:cNvSpPr/>
          <p:nvPr/>
        </p:nvSpPr>
        <p:spPr>
          <a:xfrm>
            <a:off x="705945" y="771957"/>
            <a:ext cx="92184" cy="98108"/>
          </a:xfrm>
          <a:custGeom>
            <a:avLst/>
            <a:gdLst/>
            <a:ahLst/>
            <a:cxnLst/>
            <a:rect l="l" t="t" r="r" b="b"/>
            <a:pathLst>
              <a:path w="98425" h="130809">
                <a:moveTo>
                  <a:pt x="42329" y="0"/>
                </a:moveTo>
                <a:lnTo>
                  <a:pt x="0" y="0"/>
                </a:lnTo>
                <a:lnTo>
                  <a:pt x="0" y="130682"/>
                </a:lnTo>
                <a:lnTo>
                  <a:pt x="31749" y="130682"/>
                </a:lnTo>
                <a:lnTo>
                  <a:pt x="31749" y="80136"/>
                </a:lnTo>
                <a:lnTo>
                  <a:pt x="74080" y="80136"/>
                </a:lnTo>
                <a:lnTo>
                  <a:pt x="80616" y="76465"/>
                </a:lnTo>
                <a:lnTo>
                  <a:pt x="88514" y="67791"/>
                </a:lnTo>
                <a:lnTo>
                  <a:pt x="90840" y="62306"/>
                </a:lnTo>
                <a:lnTo>
                  <a:pt x="31749" y="62306"/>
                </a:lnTo>
                <a:lnTo>
                  <a:pt x="31749" y="26060"/>
                </a:lnTo>
                <a:lnTo>
                  <a:pt x="91889" y="26060"/>
                </a:lnTo>
                <a:lnTo>
                  <a:pt x="91157" y="23637"/>
                </a:lnTo>
                <a:lnTo>
                  <a:pt x="54387" y="594"/>
                </a:lnTo>
                <a:lnTo>
                  <a:pt x="42329" y="0"/>
                </a:lnTo>
                <a:close/>
              </a:path>
              <a:path w="98425" h="130809">
                <a:moveTo>
                  <a:pt x="74080" y="80136"/>
                </a:moveTo>
                <a:lnTo>
                  <a:pt x="31749" y="80136"/>
                </a:lnTo>
                <a:lnTo>
                  <a:pt x="60350" y="130682"/>
                </a:lnTo>
                <a:lnTo>
                  <a:pt x="98361" y="130682"/>
                </a:lnTo>
                <a:lnTo>
                  <a:pt x="69557" y="82676"/>
                </a:lnTo>
                <a:lnTo>
                  <a:pt x="74080" y="80136"/>
                </a:lnTo>
                <a:close/>
              </a:path>
              <a:path w="98425" h="130809">
                <a:moveTo>
                  <a:pt x="91889" y="26060"/>
                </a:moveTo>
                <a:lnTo>
                  <a:pt x="43891" y="26060"/>
                </a:lnTo>
                <a:lnTo>
                  <a:pt x="51544" y="27391"/>
                </a:lnTo>
                <a:lnTo>
                  <a:pt x="57486" y="31129"/>
                </a:lnTo>
                <a:lnTo>
                  <a:pt x="61332" y="36888"/>
                </a:lnTo>
                <a:lnTo>
                  <a:pt x="62699" y="44284"/>
                </a:lnTo>
                <a:lnTo>
                  <a:pt x="61273" y="51890"/>
                </a:lnTo>
                <a:lnTo>
                  <a:pt x="57165" y="57553"/>
                </a:lnTo>
                <a:lnTo>
                  <a:pt x="50634" y="61086"/>
                </a:lnTo>
                <a:lnTo>
                  <a:pt x="41935" y="62306"/>
                </a:lnTo>
                <a:lnTo>
                  <a:pt x="90840" y="62306"/>
                </a:lnTo>
                <a:lnTo>
                  <a:pt x="93251" y="56618"/>
                </a:lnTo>
                <a:lnTo>
                  <a:pt x="94830" y="42913"/>
                </a:lnTo>
                <a:lnTo>
                  <a:pt x="93894" y="32698"/>
                </a:lnTo>
                <a:lnTo>
                  <a:pt x="91889" y="26060"/>
                </a:lnTo>
                <a:close/>
              </a:path>
            </a:pathLst>
          </a:custGeom>
          <a:solidFill>
            <a:srgbClr val="FFFFFF"/>
          </a:solidFill>
        </p:spPr>
        <p:txBody>
          <a:bodyPr wrap="square" lIns="0" tIns="0" rIns="0" bIns="0" rtlCol="0"/>
          <a:lstStyle/>
          <a:p>
            <a:endParaRPr sz="871"/>
          </a:p>
        </p:txBody>
      </p:sp>
      <p:sp>
        <p:nvSpPr>
          <p:cNvPr id="35" name="bk object 35"/>
          <p:cNvSpPr/>
          <p:nvPr/>
        </p:nvSpPr>
        <p:spPr>
          <a:xfrm>
            <a:off x="798077" y="771962"/>
            <a:ext cx="118351" cy="98108"/>
          </a:xfrm>
          <a:custGeom>
            <a:avLst/>
            <a:gdLst/>
            <a:ahLst/>
            <a:cxnLst/>
            <a:rect l="l" t="t" r="r" b="b"/>
            <a:pathLst>
              <a:path w="126365" h="130809">
                <a:moveTo>
                  <a:pt x="83451" y="0"/>
                </a:moveTo>
                <a:lnTo>
                  <a:pt x="43091" y="0"/>
                </a:lnTo>
                <a:lnTo>
                  <a:pt x="0" y="130683"/>
                </a:lnTo>
                <a:lnTo>
                  <a:pt x="33464" y="130683"/>
                </a:lnTo>
                <a:lnTo>
                  <a:pt x="41427" y="105283"/>
                </a:lnTo>
                <a:lnTo>
                  <a:pt x="118024" y="105283"/>
                </a:lnTo>
                <a:lnTo>
                  <a:pt x="109595" y="79616"/>
                </a:lnTo>
                <a:lnTo>
                  <a:pt x="49466" y="79616"/>
                </a:lnTo>
                <a:lnTo>
                  <a:pt x="62699" y="37426"/>
                </a:lnTo>
                <a:lnTo>
                  <a:pt x="95741" y="37426"/>
                </a:lnTo>
                <a:lnTo>
                  <a:pt x="83451" y="0"/>
                </a:lnTo>
                <a:close/>
              </a:path>
              <a:path w="126365" h="130809">
                <a:moveTo>
                  <a:pt x="118024" y="105283"/>
                </a:moveTo>
                <a:lnTo>
                  <a:pt x="83946" y="105283"/>
                </a:lnTo>
                <a:lnTo>
                  <a:pt x="91897" y="130683"/>
                </a:lnTo>
                <a:lnTo>
                  <a:pt x="126364" y="130683"/>
                </a:lnTo>
                <a:lnTo>
                  <a:pt x="118024" y="105283"/>
                </a:lnTo>
                <a:close/>
              </a:path>
              <a:path w="126365" h="130809">
                <a:moveTo>
                  <a:pt x="95741" y="37426"/>
                </a:moveTo>
                <a:lnTo>
                  <a:pt x="62699" y="37426"/>
                </a:lnTo>
                <a:lnTo>
                  <a:pt x="75920" y="79616"/>
                </a:lnTo>
                <a:lnTo>
                  <a:pt x="109595" y="79616"/>
                </a:lnTo>
                <a:lnTo>
                  <a:pt x="95741" y="37426"/>
                </a:lnTo>
                <a:close/>
              </a:path>
            </a:pathLst>
          </a:custGeom>
          <a:solidFill>
            <a:srgbClr val="FFFFFF"/>
          </a:solidFill>
        </p:spPr>
        <p:txBody>
          <a:bodyPr wrap="square" lIns="0" tIns="0" rIns="0" bIns="0" rtlCol="0"/>
          <a:lstStyle/>
          <a:p>
            <a:endParaRPr sz="871"/>
          </a:p>
        </p:txBody>
      </p:sp>
      <p:sp>
        <p:nvSpPr>
          <p:cNvPr id="2" name="Holder 2"/>
          <p:cNvSpPr>
            <a:spLocks noGrp="1"/>
          </p:cNvSpPr>
          <p:nvPr>
            <p:ph type="title"/>
          </p:nvPr>
        </p:nvSpPr>
        <p:spPr>
          <a:xfrm>
            <a:off x="2629401" y="1104956"/>
            <a:ext cx="6921305" cy="519288"/>
          </a:xfrm>
        </p:spPr>
        <p:txBody>
          <a:bodyPr lIns="0" tIns="0" rIns="0" bIns="0"/>
          <a:lstStyle>
            <a:lvl1pPr>
              <a:defRPr sz="3375" b="1" i="0">
                <a:solidFill>
                  <a:srgbClr val="333C46"/>
                </a:solidFill>
                <a:latin typeface="Arial"/>
                <a:cs typeface="Arial"/>
              </a:defRPr>
            </a:lvl1pPr>
          </a:lstStyle>
          <a:p>
            <a:endParaRPr/>
          </a:p>
        </p:txBody>
      </p:sp>
      <p:sp>
        <p:nvSpPr>
          <p:cNvPr id="3" name="Holder 3"/>
          <p:cNvSpPr>
            <a:spLocks noGrp="1"/>
          </p:cNvSpPr>
          <p:nvPr>
            <p:ph sz="half" idx="2"/>
          </p:nvPr>
        </p:nvSpPr>
        <p:spPr>
          <a:xfrm>
            <a:off x="609008" y="1577342"/>
            <a:ext cx="5298345" cy="5744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2757" y="1577342"/>
            <a:ext cx="5298345" cy="5744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4/17/2017</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56464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er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63133" y="2586567"/>
            <a:ext cx="10972800" cy="2362200"/>
          </a:xfrm>
        </p:spPr>
        <p:txBody>
          <a:bodyPr/>
          <a:lstStyle>
            <a:lvl1pPr algn="l">
              <a:defRPr sz="16533" baseline="0">
                <a:latin typeface="+mn-lt"/>
              </a:defRPr>
            </a:lvl1pPr>
          </a:lstStyle>
          <a:p>
            <a:r>
              <a:rPr lang="en-US" dirty="0"/>
              <a:t>NAME</a:t>
            </a:r>
          </a:p>
        </p:txBody>
      </p:sp>
      <p:sp>
        <p:nvSpPr>
          <p:cNvPr id="7" name="Text Placeholder 6"/>
          <p:cNvSpPr>
            <a:spLocks noGrp="1"/>
          </p:cNvSpPr>
          <p:nvPr>
            <p:ph type="body" sz="quarter" idx="10" hasCustomPrompt="1"/>
          </p:nvPr>
        </p:nvSpPr>
        <p:spPr>
          <a:xfrm>
            <a:off x="1422400" y="1320801"/>
            <a:ext cx="10905067" cy="1722967"/>
          </a:xfrm>
        </p:spPr>
        <p:txBody>
          <a:bodyPr/>
          <a:lstStyle>
            <a:lvl1pPr marL="0" indent="0" algn="l">
              <a:buNone/>
              <a:defRPr sz="9600" cap="all" baseline="0"/>
            </a:lvl1pPr>
          </a:lstStyle>
          <a:p>
            <a:pPr lvl="0"/>
            <a:r>
              <a:rPr lang="en-US" dirty="0"/>
              <a:t>PRESENTER</a:t>
            </a:r>
          </a:p>
        </p:txBody>
      </p:sp>
      <p:sp>
        <p:nvSpPr>
          <p:cNvPr id="9" name="Text Placeholder 8"/>
          <p:cNvSpPr>
            <a:spLocks noGrp="1"/>
          </p:cNvSpPr>
          <p:nvPr>
            <p:ph type="body" sz="quarter" idx="11" hasCustomPrompt="1"/>
          </p:nvPr>
        </p:nvSpPr>
        <p:spPr>
          <a:xfrm>
            <a:off x="0" y="4376478"/>
            <a:ext cx="10964333" cy="584988"/>
          </a:xfrm>
          <a:solidFill>
            <a:schemeClr val="accent1"/>
          </a:solidFill>
        </p:spPr>
        <p:txBody>
          <a:bodyPr anchor="ctr"/>
          <a:lstStyle>
            <a:lvl1pPr marL="1523962" indent="0">
              <a:buNone/>
              <a:defRPr sz="2400" baseline="0">
                <a:solidFill>
                  <a:schemeClr val="bg1"/>
                </a:solidFill>
              </a:defRPr>
            </a:lvl1pPr>
          </a:lstStyle>
          <a:p>
            <a:pPr lvl="0"/>
            <a:r>
              <a:rPr lang="en-US" dirty="0"/>
              <a:t>INSERT PRESENTER TITLE HERE</a:t>
            </a:r>
          </a:p>
        </p:txBody>
      </p:sp>
    </p:spTree>
    <p:extLst>
      <p:ext uri="{BB962C8B-B14F-4D97-AF65-F5344CB8AC3E}">
        <p14:creationId xmlns:p14="http://schemas.microsoft.com/office/powerpoint/2010/main" val="1758493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120899"/>
            <a:ext cx="10372727" cy="1479551"/>
          </a:xfrm>
        </p:spPr>
        <p:txBody>
          <a:bodyPr anchor="ctr"/>
          <a:lstStyle>
            <a:lvl1pPr algn="l">
              <a:lnSpc>
                <a:spcPct val="80000"/>
              </a:lnSpc>
              <a:defRPr sz="4800" cap="all" baseline="0"/>
            </a:lvl1pPr>
          </a:lstStyle>
          <a:p>
            <a:r>
              <a:rPr lang="en-US"/>
              <a:t>Click to edit Master title style</a:t>
            </a:r>
            <a:endParaRPr lang="en-US" dirty="0"/>
          </a:p>
        </p:txBody>
      </p:sp>
      <p:sp>
        <p:nvSpPr>
          <p:cNvPr id="3" name="Subtitle 2"/>
          <p:cNvSpPr>
            <a:spLocks noGrp="1"/>
          </p:cNvSpPr>
          <p:nvPr>
            <p:ph type="subTitle" idx="1"/>
          </p:nvPr>
        </p:nvSpPr>
        <p:spPr>
          <a:xfrm>
            <a:off x="1828801" y="3886200"/>
            <a:ext cx="8547100" cy="1762125"/>
          </a:xfrm>
        </p:spPr>
        <p:txBody>
          <a:bodyPr/>
          <a:lstStyle>
            <a:lvl1pPr marL="0" indent="0" algn="ctr">
              <a:lnSpc>
                <a:spcPct val="80000"/>
              </a:lnSpc>
              <a:buNone/>
              <a:defRPr sz="3733">
                <a:solidFill>
                  <a:srgbClr val="898989"/>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Tree>
    <p:extLst>
      <p:ext uri="{BB962C8B-B14F-4D97-AF65-F5344CB8AC3E}">
        <p14:creationId xmlns:p14="http://schemas.microsoft.com/office/powerpoint/2010/main" val="4260672090"/>
      </p:ext>
    </p:extLst>
  </p:cSld>
  <p:clrMapOvr>
    <a:masterClrMapping/>
  </p:clrMapOvr>
  <p:extLst>
    <p:ext uri="{DCECCB84-F9BA-43D5-87BE-67443E8EF086}">
      <p15:sldGuideLst xmlns:p15="http://schemas.microsoft.com/office/powerpoint/2012/main">
        <p15:guide id="1" orient="horz" pos="266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1622" y="4406903"/>
            <a:ext cx="10373129" cy="1355723"/>
          </a:xfrm>
        </p:spPr>
        <p:txBody>
          <a:bodyPr anchor="t"/>
          <a:lstStyle>
            <a:lvl1pPr>
              <a:lnSpc>
                <a:spcPct val="80000"/>
              </a:lnSpc>
              <a:defRPr sz="4800" cap="all" baseline="0"/>
            </a:lvl1pPr>
          </a:lstStyle>
          <a:p>
            <a:r>
              <a:rPr lang="en-US"/>
              <a:t>Click to edit Master title style</a:t>
            </a:r>
            <a:endParaRPr lang="en-US" dirty="0"/>
          </a:p>
        </p:txBody>
      </p:sp>
      <p:sp>
        <p:nvSpPr>
          <p:cNvPr id="3" name="Text Placeholder 2"/>
          <p:cNvSpPr>
            <a:spLocks noGrp="1"/>
          </p:cNvSpPr>
          <p:nvPr>
            <p:ph type="body" idx="1"/>
          </p:nvPr>
        </p:nvSpPr>
        <p:spPr>
          <a:xfrm>
            <a:off x="958851" y="2901952"/>
            <a:ext cx="10375496" cy="1501773"/>
          </a:xfrm>
        </p:spPr>
        <p:txBody>
          <a:bodyPr anchor="b"/>
          <a:lstStyle>
            <a:lvl1pPr marL="0" indent="0">
              <a:lnSpc>
                <a:spcPct val="80000"/>
              </a:lnSpc>
              <a:buNone/>
              <a:defRPr sz="3733">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88985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5819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9399"/>
            <a:ext cx="10975975" cy="1142999"/>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08667"/>
            <a:ext cx="5384800" cy="82126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609600" y="2506133"/>
            <a:ext cx="5384800" cy="3462867"/>
          </a:xfrm>
        </p:spPr>
        <p:txBody>
          <a:bodyPr/>
          <a:lstStyle>
            <a:lvl1pPr>
              <a:defRPr sz="3200"/>
            </a:lvl1pPr>
            <a:lvl2pPr>
              <a:defRPr sz="2667"/>
            </a:lvl2pPr>
            <a:lvl3pPr>
              <a:defRPr sz="2400"/>
            </a:lvl3pPr>
            <a:lvl4pPr>
              <a:defRPr sz="2133"/>
            </a:lvl4pPr>
            <a:lvl5pPr>
              <a:defRPr sz="21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7128" y="1608667"/>
            <a:ext cx="5378449" cy="82126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203952" y="2506133"/>
            <a:ext cx="5381624" cy="3462867"/>
          </a:xfrm>
        </p:spPr>
        <p:txBody>
          <a:bodyPr/>
          <a:lstStyle>
            <a:lvl1pPr>
              <a:defRPr sz="3200"/>
            </a:lvl1pPr>
            <a:lvl2pPr>
              <a:defRPr sz="2667"/>
            </a:lvl2pPr>
            <a:lvl3pPr>
              <a:defRPr sz="2400"/>
            </a:lvl3pPr>
            <a:lvl4pPr>
              <a:defRPr sz="2133"/>
            </a:lvl4pPr>
            <a:lvl5pPr>
              <a:defRPr sz="21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1209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mper">
    <p:spTree>
      <p:nvGrpSpPr>
        <p:cNvPr id="1" name=""/>
        <p:cNvGrpSpPr/>
        <p:nvPr/>
      </p:nvGrpSpPr>
      <p:grpSpPr>
        <a:xfrm>
          <a:off x="0" y="0"/>
          <a:ext cx="0" cy="0"/>
          <a:chOff x="0" y="0"/>
          <a:chExt cx="0" cy="0"/>
        </a:xfrm>
      </p:grpSpPr>
      <p:sp>
        <p:nvSpPr>
          <p:cNvPr id="3" name="Rectangle 2"/>
          <p:cNvSpPr/>
          <p:nvPr userDrawn="1"/>
        </p:nvSpPr>
        <p:spPr>
          <a:xfrm>
            <a:off x="595066" y="1798372"/>
            <a:ext cx="4072524" cy="375937"/>
          </a:xfrm>
          <a:prstGeom prst="rect">
            <a:avLst/>
          </a:prstGeom>
          <a:solidFill>
            <a:schemeClr val="tx1">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lIns="76200" tIns="38100" rIns="76200" bIns="38100" rtlCol="0" anchor="ctr"/>
          <a:lstStyle/>
          <a:p>
            <a:pPr algn="ctr"/>
            <a:endParaRPr lang="en-US" sz="2400">
              <a:solidFill>
                <a:srgbClr val="FFFFFF"/>
              </a:solidFill>
            </a:endParaRPr>
          </a:p>
        </p:txBody>
      </p:sp>
      <p:sp>
        <p:nvSpPr>
          <p:cNvPr id="2" name="Title 1"/>
          <p:cNvSpPr>
            <a:spLocks noGrp="1"/>
          </p:cNvSpPr>
          <p:nvPr>
            <p:ph type="title" hasCustomPrompt="1"/>
          </p:nvPr>
        </p:nvSpPr>
        <p:spPr>
          <a:xfrm>
            <a:off x="0" y="2006601"/>
            <a:ext cx="12192000" cy="2368551"/>
          </a:xfrm>
          <a:solidFill>
            <a:schemeClr val="accent1"/>
          </a:solidFill>
        </p:spPr>
        <p:txBody>
          <a:bodyPr lIns="91440" tIns="274320" rIns="91440" bIns="45720"/>
          <a:lstStyle>
            <a:lvl1pPr algn="ctr">
              <a:defRPr sz="10666" baseline="0">
                <a:solidFill>
                  <a:schemeClr val="bg1"/>
                </a:solidFill>
                <a:latin typeface="+mn-lt"/>
              </a:defRPr>
            </a:lvl1pPr>
          </a:lstStyle>
          <a:p>
            <a:r>
              <a:rPr lang="en-US" dirty="0"/>
              <a:t>BUMPER Text</a:t>
            </a:r>
          </a:p>
        </p:txBody>
      </p:sp>
      <p:sp>
        <p:nvSpPr>
          <p:cNvPr id="4" name="Rectangle 3"/>
          <p:cNvSpPr/>
          <p:nvPr userDrawn="1"/>
        </p:nvSpPr>
        <p:spPr>
          <a:xfrm>
            <a:off x="8130399" y="4096466"/>
            <a:ext cx="4072524" cy="51520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76200" tIns="38100" rIns="76200" bIns="38100" rtlCol="0" anchor="ctr"/>
          <a:lstStyle/>
          <a:p>
            <a:pPr algn="ctr"/>
            <a:endParaRPr lang="en-US" sz="2400">
              <a:solidFill>
                <a:srgbClr val="FFFFFF"/>
              </a:solidFill>
            </a:endParaRPr>
          </a:p>
        </p:txBody>
      </p:sp>
    </p:spTree>
    <p:extLst>
      <p:ext uri="{BB962C8B-B14F-4D97-AF65-F5344CB8AC3E}">
        <p14:creationId xmlns:p14="http://schemas.microsoft.com/office/powerpoint/2010/main" val="3999454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58097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_Dark">
    <p:spTree>
      <p:nvGrpSpPr>
        <p:cNvPr id="1" name=""/>
        <p:cNvGrpSpPr/>
        <p:nvPr/>
      </p:nvGrpSpPr>
      <p:grpSpPr>
        <a:xfrm>
          <a:off x="0" y="0"/>
          <a:ext cx="0" cy="0"/>
          <a:chOff x="0" y="0"/>
          <a:chExt cx="0" cy="0"/>
        </a:xfrm>
      </p:grpSpPr>
      <p:sp>
        <p:nvSpPr>
          <p:cNvPr id="3" name="Rectangle 2"/>
          <p:cNvSpPr/>
          <p:nvPr userDrawn="1"/>
        </p:nvSpPr>
        <p:spPr>
          <a:xfrm>
            <a:off x="0" y="0"/>
            <a:ext cx="12192000" cy="6172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45234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67"/>
            </a:lvl1pPr>
          </a:lstStyle>
          <a:p>
            <a:r>
              <a:rPr lang="en-US" dirty="0"/>
              <a:t>Click to edit Master title style</a:t>
            </a:r>
          </a:p>
        </p:txBody>
      </p:sp>
      <p:sp>
        <p:nvSpPr>
          <p:cNvPr id="3" name="Content Placeholder 2"/>
          <p:cNvSpPr>
            <a:spLocks noGrp="1"/>
          </p:cNvSpPr>
          <p:nvPr>
            <p:ph idx="1"/>
          </p:nvPr>
        </p:nvSpPr>
        <p:spPr>
          <a:xfrm>
            <a:off x="609600" y="1600202"/>
            <a:ext cx="10972800" cy="4368799"/>
          </a:xfrm>
        </p:spPr>
        <p:txBody>
          <a:bodyPr>
            <a:noAutofit/>
          </a:bodyPr>
          <a:lstStyle>
            <a:lvl1pPr>
              <a:defRPr sz="3200"/>
            </a:lvl1pPr>
            <a:lvl2pPr>
              <a:defRPr sz="2667"/>
            </a:lvl2pPr>
            <a:lvl3pPr>
              <a:defRPr sz="2400"/>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894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5350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_Dark">
    <p:spTree>
      <p:nvGrpSpPr>
        <p:cNvPr id="1" name=""/>
        <p:cNvGrpSpPr/>
        <p:nvPr/>
      </p:nvGrpSpPr>
      <p:grpSpPr>
        <a:xfrm>
          <a:off x="0" y="0"/>
          <a:ext cx="0" cy="0"/>
          <a:chOff x="0" y="0"/>
          <a:chExt cx="0" cy="0"/>
        </a:xfrm>
      </p:grpSpPr>
      <p:sp>
        <p:nvSpPr>
          <p:cNvPr id="2" name="Rectangle 1"/>
          <p:cNvSpPr/>
          <p:nvPr userDrawn="1"/>
        </p:nvSpPr>
        <p:spPr>
          <a:xfrm>
            <a:off x="0" y="0"/>
            <a:ext cx="12192000" cy="6172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1306091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54132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211" y="682412"/>
            <a:ext cx="11379791" cy="446300"/>
          </a:xfrm>
        </p:spPr>
        <p:txBody>
          <a:bodyPr/>
          <a:lstStyle>
            <a:lvl1pPr>
              <a:lnSpc>
                <a:spcPct val="80000"/>
              </a:lnSpc>
              <a:defRPr sz="2880">
                <a:solidFill>
                  <a:srgbClr val="0077A0"/>
                </a:solidFill>
              </a:defRPr>
            </a:lvl1pPr>
          </a:lstStyle>
          <a:p>
            <a:r>
              <a:rPr lang="en-US" dirty="0"/>
              <a:t>Click to edit Master title style</a:t>
            </a:r>
          </a:p>
        </p:txBody>
      </p:sp>
    </p:spTree>
    <p:extLst>
      <p:ext uri="{BB962C8B-B14F-4D97-AF65-F5344CB8AC3E}">
        <p14:creationId xmlns:p14="http://schemas.microsoft.com/office/powerpoint/2010/main" val="121961414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ext on Top 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79224" y="45648"/>
            <a:ext cx="8807669" cy="446300"/>
          </a:xfrm>
        </p:spPr>
        <p:txBody>
          <a:bodyPr rIns="45720" anchor="ctr" anchorCtr="0"/>
          <a:lstStyle>
            <a:lvl1pPr algn="r">
              <a:lnSpc>
                <a:spcPct val="80000"/>
              </a:lnSpc>
              <a:defRPr sz="2160" b="1" cap="none">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321728682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Subhead only">
    <p:spTree>
      <p:nvGrpSpPr>
        <p:cNvPr id="1" name=""/>
        <p:cNvGrpSpPr/>
        <p:nvPr/>
      </p:nvGrpSpPr>
      <p:grpSpPr>
        <a:xfrm>
          <a:off x="0" y="0"/>
          <a:ext cx="0" cy="0"/>
          <a:chOff x="0" y="0"/>
          <a:chExt cx="0" cy="0"/>
        </a:xfrm>
      </p:grpSpPr>
      <p:sp>
        <p:nvSpPr>
          <p:cNvPr id="2" name="Title 1"/>
          <p:cNvSpPr>
            <a:spLocks noGrp="1"/>
          </p:cNvSpPr>
          <p:nvPr>
            <p:ph type="title"/>
          </p:nvPr>
        </p:nvSpPr>
        <p:spPr>
          <a:xfrm>
            <a:off x="431211" y="650876"/>
            <a:ext cx="11379791" cy="562681"/>
          </a:xfrm>
        </p:spPr>
        <p:txBody>
          <a:bodyPr/>
          <a:lstStyle>
            <a:lvl1pPr>
              <a:defRPr sz="2880">
                <a:solidFill>
                  <a:srgbClr val="0077A0"/>
                </a:solidFill>
              </a:defRPr>
            </a:lvl1pPr>
          </a:lstStyle>
          <a:p>
            <a:r>
              <a:rPr lang="en-US" dirty="0"/>
              <a:t>Click to edit Master</a:t>
            </a:r>
          </a:p>
        </p:txBody>
      </p:sp>
      <p:sp>
        <p:nvSpPr>
          <p:cNvPr id="4" name="Text Placeholder 3"/>
          <p:cNvSpPr>
            <a:spLocks noGrp="1"/>
          </p:cNvSpPr>
          <p:nvPr>
            <p:ph type="body" sz="quarter" idx="16"/>
          </p:nvPr>
        </p:nvSpPr>
        <p:spPr>
          <a:xfrm>
            <a:off x="3714751" y="64623"/>
            <a:ext cx="8401047" cy="424729"/>
          </a:xfrm>
        </p:spPr>
        <p:txBody>
          <a:bodyPr wrap="square" tIns="0" anchor="ctr" anchorCtr="0">
            <a:spAutoFit/>
          </a:bodyPr>
          <a:lstStyle>
            <a:lvl1pPr marL="0" indent="0" algn="r">
              <a:buNone/>
              <a:defRPr sz="2400" b="0" cap="all" baseline="0">
                <a:solidFill>
                  <a:schemeClr val="bg1"/>
                </a:solidFill>
                <a:latin typeface="Franklin Gothic Medium" pitchFamily="34" charset="0"/>
              </a:defRPr>
            </a:lvl1pPr>
          </a:lstStyle>
          <a:p>
            <a:pPr lvl="0"/>
            <a:r>
              <a:rPr lang="en-US" dirty="0"/>
              <a:t>Click to edit Master text styles</a:t>
            </a:r>
          </a:p>
        </p:txBody>
      </p:sp>
    </p:spTree>
    <p:extLst>
      <p:ext uri="{BB962C8B-B14F-4D97-AF65-F5344CB8AC3E}">
        <p14:creationId xmlns:p14="http://schemas.microsoft.com/office/powerpoint/2010/main" val="49784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and Subhead only">
    <p:spTree>
      <p:nvGrpSpPr>
        <p:cNvPr id="1" name=""/>
        <p:cNvGrpSpPr/>
        <p:nvPr/>
      </p:nvGrpSpPr>
      <p:grpSpPr>
        <a:xfrm>
          <a:off x="0" y="0"/>
          <a:ext cx="0" cy="0"/>
          <a:chOff x="0" y="0"/>
          <a:chExt cx="0" cy="0"/>
        </a:xfrm>
      </p:grpSpPr>
      <p:sp>
        <p:nvSpPr>
          <p:cNvPr id="2" name="Title 1"/>
          <p:cNvSpPr>
            <a:spLocks noGrp="1"/>
          </p:cNvSpPr>
          <p:nvPr>
            <p:ph type="title"/>
          </p:nvPr>
        </p:nvSpPr>
        <p:spPr>
          <a:xfrm>
            <a:off x="431211" y="650876"/>
            <a:ext cx="11379791" cy="562681"/>
          </a:xfrm>
        </p:spPr>
        <p:txBody>
          <a:bodyPr/>
          <a:lstStyle>
            <a:lvl1pPr>
              <a:defRPr>
                <a:solidFill>
                  <a:srgbClr val="0077A0"/>
                </a:solidFill>
              </a:defRPr>
            </a:lvl1pPr>
          </a:lstStyle>
          <a:p>
            <a:r>
              <a:rPr lang="en-US" dirty="0"/>
              <a:t>Click to edit Master</a:t>
            </a:r>
          </a:p>
        </p:txBody>
      </p:sp>
      <p:sp>
        <p:nvSpPr>
          <p:cNvPr id="4" name="Text Placeholder 3"/>
          <p:cNvSpPr>
            <a:spLocks noGrp="1"/>
          </p:cNvSpPr>
          <p:nvPr>
            <p:ph type="body" sz="quarter" idx="16"/>
          </p:nvPr>
        </p:nvSpPr>
        <p:spPr>
          <a:xfrm>
            <a:off x="444502" y="1306517"/>
            <a:ext cx="11366500" cy="623246"/>
          </a:xfrm>
        </p:spPr>
        <p:txBody>
          <a:bodyPr tIns="0">
            <a:spAutoFit/>
          </a:bodyPr>
          <a:lstStyle>
            <a:lvl1pPr marL="0" indent="0">
              <a:spcBef>
                <a:spcPts val="0"/>
              </a:spcBef>
              <a:buNone/>
              <a:defRPr lang="en-US" sz="1920" b="0" kern="1200" cap="all" baseline="0" dirty="0" smtClean="0">
                <a:solidFill>
                  <a:schemeClr val="bg1">
                    <a:lumMod val="50000"/>
                  </a:schemeClr>
                </a:solidFill>
                <a:latin typeface="Franklin Gothic Medium" pitchFamily="34" charset="0"/>
                <a:ea typeface="+mn-ea"/>
                <a:cs typeface="+mn-cs"/>
              </a:defRPr>
            </a:lvl1pPr>
          </a:lstStyle>
          <a:p>
            <a:pPr marL="0" lvl="0" indent="0" algn="l" defTabSz="1097225" rtl="0" eaLnBrk="1" latinLnBrk="0" hangingPunct="1">
              <a:lnSpc>
                <a:spcPts val="1512"/>
              </a:lnSpc>
              <a:spcBef>
                <a:spcPts val="0"/>
              </a:spcBef>
              <a:buClr>
                <a:schemeClr val="accent1"/>
              </a:buClr>
              <a:buFont typeface="Arial" pitchFamily="34" charset="0"/>
              <a:buNone/>
            </a:pPr>
            <a:r>
              <a:rPr lang="en-US" dirty="0"/>
              <a:t>Click to edit Master text styles</a:t>
            </a:r>
          </a:p>
          <a:p>
            <a:pPr marL="0" lvl="0" indent="0" algn="l" defTabSz="1097225" rtl="0" eaLnBrk="1" latinLnBrk="0" hangingPunct="1">
              <a:lnSpc>
                <a:spcPts val="1512"/>
              </a:lnSpc>
              <a:spcBef>
                <a:spcPts val="0"/>
              </a:spcBef>
              <a:buClr>
                <a:schemeClr val="accent1"/>
              </a:buClr>
              <a:buFont typeface="Arial" pitchFamily="34" charset="0"/>
              <a:buNone/>
            </a:pPr>
            <a:r>
              <a:rPr lang="en-US" dirty="0" err="1"/>
              <a:t>Kjhg</a:t>
            </a:r>
            <a:endParaRPr lang="en-US" dirty="0"/>
          </a:p>
          <a:p>
            <a:pPr marL="0" lvl="0" indent="0" algn="l" defTabSz="1097225" rtl="0" eaLnBrk="1" latinLnBrk="0" hangingPunct="1">
              <a:lnSpc>
                <a:spcPts val="1512"/>
              </a:lnSpc>
              <a:spcBef>
                <a:spcPts val="0"/>
              </a:spcBef>
              <a:buClr>
                <a:schemeClr val="accent1"/>
              </a:buClr>
              <a:buFont typeface="Arial" pitchFamily="34" charset="0"/>
              <a:buNone/>
            </a:pPr>
            <a:r>
              <a:rPr lang="en-US" dirty="0" err="1"/>
              <a:t>jhf</a:t>
            </a:r>
            <a:endParaRPr lang="en-US" dirty="0"/>
          </a:p>
        </p:txBody>
      </p:sp>
    </p:spTree>
    <p:extLst>
      <p:ext uri="{BB962C8B-B14F-4D97-AF65-F5344CB8AC3E}">
        <p14:creationId xmlns:p14="http://schemas.microsoft.com/office/powerpoint/2010/main" val="156917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7A0"/>
                </a:solidFill>
              </a:defRPr>
            </a:lvl1pPr>
          </a:lstStyle>
          <a:p>
            <a:r>
              <a:rPr lang="en-US" dirty="0"/>
              <a:t>Click to edit Master</a:t>
            </a:r>
          </a:p>
        </p:txBody>
      </p:sp>
      <p:sp>
        <p:nvSpPr>
          <p:cNvPr id="5" name="Content Placeholder 4"/>
          <p:cNvSpPr>
            <a:spLocks noGrp="1"/>
          </p:cNvSpPr>
          <p:nvPr>
            <p:ph sz="quarter" idx="15"/>
          </p:nvPr>
        </p:nvSpPr>
        <p:spPr>
          <a:xfrm>
            <a:off x="465667" y="1778000"/>
            <a:ext cx="9906000" cy="440852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09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with Subhead">
    <p:spTree>
      <p:nvGrpSpPr>
        <p:cNvPr id="1" name=""/>
        <p:cNvGrpSpPr/>
        <p:nvPr/>
      </p:nvGrpSpPr>
      <p:grpSpPr>
        <a:xfrm>
          <a:off x="0" y="0"/>
          <a:ext cx="0" cy="0"/>
          <a:chOff x="0" y="0"/>
          <a:chExt cx="0" cy="0"/>
        </a:xfrm>
      </p:grpSpPr>
      <p:sp>
        <p:nvSpPr>
          <p:cNvPr id="2" name="Title 1"/>
          <p:cNvSpPr>
            <a:spLocks noGrp="1"/>
          </p:cNvSpPr>
          <p:nvPr>
            <p:ph type="title"/>
          </p:nvPr>
        </p:nvSpPr>
        <p:spPr>
          <a:xfrm>
            <a:off x="431211" y="650876"/>
            <a:ext cx="11379791" cy="548569"/>
          </a:xfrm>
        </p:spPr>
        <p:txBody>
          <a:bodyPr/>
          <a:lstStyle>
            <a:lvl1pPr>
              <a:defRPr>
                <a:solidFill>
                  <a:srgbClr val="0077A0"/>
                </a:solidFill>
              </a:defRPr>
            </a:lvl1pPr>
          </a:lstStyle>
          <a:p>
            <a:r>
              <a:rPr lang="en-US" dirty="0"/>
              <a:t>Click to edit Master</a:t>
            </a:r>
          </a:p>
        </p:txBody>
      </p:sp>
      <p:sp>
        <p:nvSpPr>
          <p:cNvPr id="5" name="Content Placeholder 4"/>
          <p:cNvSpPr>
            <a:spLocks noGrp="1"/>
          </p:cNvSpPr>
          <p:nvPr>
            <p:ph sz="quarter" idx="15"/>
          </p:nvPr>
        </p:nvSpPr>
        <p:spPr>
          <a:xfrm>
            <a:off x="465667" y="2068478"/>
            <a:ext cx="11250084" cy="440852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6"/>
          </p:nvPr>
        </p:nvSpPr>
        <p:spPr>
          <a:xfrm>
            <a:off x="444502" y="1206501"/>
            <a:ext cx="11366500" cy="517062"/>
          </a:xfrm>
        </p:spPr>
        <p:txBody>
          <a:bodyPr tIns="0">
            <a:spAutoFit/>
          </a:bodyPr>
          <a:lstStyle>
            <a:lvl1pPr marL="0" indent="0">
              <a:buNone/>
              <a:defRPr b="0" cap="all" baseline="0">
                <a:solidFill>
                  <a:schemeClr val="bg1">
                    <a:lumMod val="75000"/>
                  </a:schemeClr>
                </a:solidFill>
                <a:latin typeface="Franklin Gothic Medium" pitchFamily="34" charset="0"/>
              </a:defRPr>
            </a:lvl1pPr>
          </a:lstStyle>
          <a:p>
            <a:pPr lvl="0"/>
            <a:r>
              <a:rPr lang="en-US" dirty="0"/>
              <a:t>Click to edit Master text styles</a:t>
            </a:r>
          </a:p>
        </p:txBody>
      </p:sp>
    </p:spTree>
    <p:extLst>
      <p:ext uri="{BB962C8B-B14F-4D97-AF65-F5344CB8AC3E}">
        <p14:creationId xmlns:p14="http://schemas.microsoft.com/office/powerpoint/2010/main" val="293257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Content Subhead with Space on Right">
    <p:spTree>
      <p:nvGrpSpPr>
        <p:cNvPr id="1" name=""/>
        <p:cNvGrpSpPr/>
        <p:nvPr/>
      </p:nvGrpSpPr>
      <p:grpSpPr>
        <a:xfrm>
          <a:off x="0" y="0"/>
          <a:ext cx="0" cy="0"/>
          <a:chOff x="0" y="0"/>
          <a:chExt cx="0" cy="0"/>
        </a:xfrm>
      </p:grpSpPr>
      <p:sp>
        <p:nvSpPr>
          <p:cNvPr id="2" name="Title 1"/>
          <p:cNvSpPr>
            <a:spLocks noGrp="1"/>
          </p:cNvSpPr>
          <p:nvPr>
            <p:ph type="title"/>
          </p:nvPr>
        </p:nvSpPr>
        <p:spPr>
          <a:xfrm>
            <a:off x="120771" y="650875"/>
            <a:ext cx="11379791" cy="449263"/>
          </a:xfrm>
        </p:spPr>
        <p:txBody>
          <a:bodyPr/>
          <a:lstStyle>
            <a:lvl1pPr>
              <a:defRPr sz="3360">
                <a:solidFill>
                  <a:srgbClr val="0077A0"/>
                </a:solidFill>
              </a:defRPr>
            </a:lvl1pPr>
          </a:lstStyle>
          <a:p>
            <a:r>
              <a:rPr lang="en-US" dirty="0"/>
              <a:t>Click to edit Master title style</a:t>
            </a:r>
          </a:p>
        </p:txBody>
      </p:sp>
      <p:sp>
        <p:nvSpPr>
          <p:cNvPr id="5" name="Content Placeholder 4"/>
          <p:cNvSpPr>
            <a:spLocks noGrp="1"/>
          </p:cNvSpPr>
          <p:nvPr>
            <p:ph sz="quarter" idx="15" hasCustomPrompt="1"/>
          </p:nvPr>
        </p:nvSpPr>
        <p:spPr>
          <a:xfrm>
            <a:off x="155228" y="1828595"/>
            <a:ext cx="8127995" cy="4436740"/>
          </a:xfrm>
        </p:spPr>
        <p:txBody>
          <a:bodyPr>
            <a:normAutofit/>
          </a:bodyPr>
          <a:lstStyle>
            <a:lvl1pPr>
              <a:buFont typeface="Arial" pitchFamily="34" charset="0"/>
              <a:buNone/>
              <a:defRPr sz="2040" b="1">
                <a:solidFill>
                  <a:schemeClr val="tx1"/>
                </a:solidFill>
                <a:latin typeface="Arial" panose="020B0604020202020204" pitchFamily="34" charset="0"/>
                <a:cs typeface="Arial" panose="020B0604020202020204" pitchFamily="34" charset="0"/>
              </a:defRPr>
            </a:lvl1pPr>
            <a:lvl2pPr marL="284036" indent="-184024">
              <a:buFont typeface="Arial" pitchFamily="34" charset="0"/>
              <a:buChar char="•"/>
              <a:defRPr sz="1560">
                <a:latin typeface="Arial" panose="020B0604020202020204" pitchFamily="34" charset="0"/>
                <a:cs typeface="Arial" panose="020B0604020202020204" pitchFamily="34" charset="0"/>
              </a:defRPr>
            </a:lvl2pPr>
            <a:lvl3pPr marL="582740" indent="-190691">
              <a:defRPr sz="1200">
                <a:latin typeface="Arial" panose="020B0604020202020204" pitchFamily="34" charset="0"/>
                <a:cs typeface="Arial" panose="020B0604020202020204" pitchFamily="34" charset="0"/>
              </a:defRPr>
            </a:lvl3pPr>
            <a:lvl4pPr marL="910781" indent="-168022">
              <a:tabLst/>
              <a:defRPr sz="960">
                <a:latin typeface="Arial" panose="020B0604020202020204" pitchFamily="34" charset="0"/>
                <a:cs typeface="Arial" panose="020B0604020202020204" pitchFamily="34" charset="0"/>
              </a:defRPr>
            </a:lvl4pPr>
            <a:lvl5pPr>
              <a:defRPr sz="1320">
                <a:latin typeface="Arial" panose="020B0604020202020204" pitchFamily="34" charset="0"/>
                <a:cs typeface="Arial" panose="020B0604020202020204" pitchFamily="34" charset="0"/>
              </a:defRPr>
            </a:lvl5pPr>
          </a:lstStyle>
          <a:p>
            <a:pPr lvl="0"/>
            <a:r>
              <a:rPr lang="en-US" dirty="0"/>
              <a:t>TOP LEVEL</a:t>
            </a:r>
          </a:p>
          <a:p>
            <a:pPr lvl="1"/>
            <a:r>
              <a:rPr lang="en-US" dirty="0"/>
              <a:t>Click to edit Master text styles</a:t>
            </a:r>
          </a:p>
          <a:p>
            <a:pPr lvl="2"/>
            <a:r>
              <a:rPr lang="en-US" dirty="0"/>
              <a:t>Second level</a:t>
            </a:r>
          </a:p>
          <a:p>
            <a:pPr lvl="3"/>
            <a:r>
              <a:rPr lang="en-US" dirty="0"/>
              <a:t>Third level</a:t>
            </a:r>
          </a:p>
        </p:txBody>
      </p:sp>
      <p:sp>
        <p:nvSpPr>
          <p:cNvPr id="4" name="Text Placeholder 3"/>
          <p:cNvSpPr>
            <a:spLocks noGrp="1"/>
          </p:cNvSpPr>
          <p:nvPr>
            <p:ph type="body" sz="quarter" idx="16"/>
          </p:nvPr>
        </p:nvSpPr>
        <p:spPr>
          <a:xfrm>
            <a:off x="134062" y="1234013"/>
            <a:ext cx="8149167" cy="416279"/>
          </a:xfrm>
        </p:spPr>
        <p:txBody>
          <a:bodyPr wrap="square" tIns="64008" rIns="89611" bIns="64008">
            <a:noAutofit/>
          </a:bodyPr>
          <a:lstStyle>
            <a:lvl1pPr marL="0" indent="0">
              <a:lnSpc>
                <a:spcPts val="1512"/>
              </a:lnSpc>
              <a:spcBef>
                <a:spcPts val="0"/>
              </a:spcBef>
              <a:buNone/>
              <a:defRPr sz="1680" b="0" cap="all" baseline="0">
                <a:solidFill>
                  <a:schemeClr val="bg1">
                    <a:lumMod val="75000"/>
                  </a:schemeClr>
                </a:solidFill>
                <a:latin typeface="Franklin Gothic Medium" pitchFamily="34" charset="0"/>
              </a:defRPr>
            </a:lvl1pPr>
          </a:lstStyle>
          <a:p>
            <a:pPr lvl="0"/>
            <a:r>
              <a:rPr lang="en-US" dirty="0"/>
              <a:t>Click to edit Master text styles</a:t>
            </a:r>
          </a:p>
        </p:txBody>
      </p:sp>
    </p:spTree>
    <p:extLst>
      <p:ext uri="{BB962C8B-B14F-4D97-AF65-F5344CB8AC3E}">
        <p14:creationId xmlns:p14="http://schemas.microsoft.com/office/powerpoint/2010/main" val="205449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7835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Subhead with no text block - space on right">
    <p:spTree>
      <p:nvGrpSpPr>
        <p:cNvPr id="1" name=""/>
        <p:cNvGrpSpPr/>
        <p:nvPr/>
      </p:nvGrpSpPr>
      <p:grpSpPr>
        <a:xfrm>
          <a:off x="0" y="0"/>
          <a:ext cx="0" cy="0"/>
          <a:chOff x="0" y="0"/>
          <a:chExt cx="0" cy="0"/>
        </a:xfrm>
      </p:grpSpPr>
      <p:sp>
        <p:nvSpPr>
          <p:cNvPr id="2" name="Title 1"/>
          <p:cNvSpPr>
            <a:spLocks noGrp="1"/>
          </p:cNvSpPr>
          <p:nvPr>
            <p:ph type="title"/>
          </p:nvPr>
        </p:nvSpPr>
        <p:spPr>
          <a:xfrm>
            <a:off x="120771" y="650877"/>
            <a:ext cx="8959831" cy="463550"/>
          </a:xfrm>
        </p:spPr>
        <p:txBody>
          <a:bodyPr/>
          <a:lstStyle>
            <a:lvl1pPr>
              <a:defRPr sz="3360">
                <a:solidFill>
                  <a:srgbClr val="0077A0"/>
                </a:solidFill>
              </a:defRPr>
            </a:lvl1pPr>
          </a:lstStyle>
          <a:p>
            <a:r>
              <a:rPr lang="en-US" dirty="0"/>
              <a:t>Click to edit</a:t>
            </a:r>
          </a:p>
        </p:txBody>
      </p:sp>
      <p:sp>
        <p:nvSpPr>
          <p:cNvPr id="4" name="Text Placeholder 3"/>
          <p:cNvSpPr>
            <a:spLocks noGrp="1"/>
          </p:cNvSpPr>
          <p:nvPr>
            <p:ph type="body" sz="quarter" idx="16"/>
          </p:nvPr>
        </p:nvSpPr>
        <p:spPr>
          <a:xfrm>
            <a:off x="134061" y="1234013"/>
            <a:ext cx="8966048" cy="416279"/>
          </a:xfrm>
        </p:spPr>
        <p:txBody>
          <a:bodyPr wrap="square" tIns="64008" rIns="89611" bIns="64008">
            <a:noAutofit/>
          </a:bodyPr>
          <a:lstStyle>
            <a:lvl1pPr marL="0" indent="0">
              <a:lnSpc>
                <a:spcPts val="1512"/>
              </a:lnSpc>
              <a:spcBef>
                <a:spcPts val="0"/>
              </a:spcBef>
              <a:buNone/>
              <a:defRPr sz="1680" b="0" cap="all" baseline="0">
                <a:solidFill>
                  <a:schemeClr val="bg1">
                    <a:lumMod val="50000"/>
                  </a:schemeClr>
                </a:solidFill>
                <a:latin typeface="Franklin Gothic Medium" pitchFamily="34" charset="0"/>
              </a:defRPr>
            </a:lvl1pPr>
          </a:lstStyle>
          <a:p>
            <a:pPr lvl="0"/>
            <a:r>
              <a:rPr lang="en-US" dirty="0"/>
              <a:t>Click to edit Master text styles</a:t>
            </a:r>
          </a:p>
        </p:txBody>
      </p:sp>
    </p:spTree>
    <p:extLst>
      <p:ext uri="{BB962C8B-B14F-4D97-AF65-F5344CB8AC3E}">
        <p14:creationId xmlns:p14="http://schemas.microsoft.com/office/powerpoint/2010/main" val="204669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HW Slide">
    <p:spTree>
      <p:nvGrpSpPr>
        <p:cNvPr id="1" name=""/>
        <p:cNvGrpSpPr/>
        <p:nvPr/>
      </p:nvGrpSpPr>
      <p:grpSpPr>
        <a:xfrm>
          <a:off x="0" y="0"/>
          <a:ext cx="0" cy="0"/>
          <a:chOff x="0" y="0"/>
          <a:chExt cx="0" cy="0"/>
        </a:xfrm>
      </p:grpSpPr>
      <p:sp>
        <p:nvSpPr>
          <p:cNvPr id="2" name="Title 1"/>
          <p:cNvSpPr>
            <a:spLocks noGrp="1"/>
          </p:cNvSpPr>
          <p:nvPr>
            <p:ph type="title"/>
          </p:nvPr>
        </p:nvSpPr>
        <p:spPr>
          <a:xfrm>
            <a:off x="120770" y="650877"/>
            <a:ext cx="9414465" cy="463550"/>
          </a:xfrm>
        </p:spPr>
        <p:txBody>
          <a:bodyPr/>
          <a:lstStyle>
            <a:lvl1pPr>
              <a:defRPr sz="3360">
                <a:solidFill>
                  <a:srgbClr val="0077A0"/>
                </a:solidFill>
                <a:latin typeface="Arial Black" panose="020B0A04020102020204" pitchFamily="34" charset="0"/>
              </a:defRPr>
            </a:lvl1pPr>
          </a:lstStyle>
          <a:p>
            <a:r>
              <a:rPr lang="en-US" dirty="0"/>
              <a:t>Click to edit</a:t>
            </a:r>
          </a:p>
        </p:txBody>
      </p:sp>
      <p:sp>
        <p:nvSpPr>
          <p:cNvPr id="5" name="Content Placeholder 4"/>
          <p:cNvSpPr>
            <a:spLocks noGrp="1"/>
          </p:cNvSpPr>
          <p:nvPr>
            <p:ph sz="quarter" idx="15" hasCustomPrompt="1"/>
          </p:nvPr>
        </p:nvSpPr>
        <p:spPr>
          <a:xfrm>
            <a:off x="155231" y="1828596"/>
            <a:ext cx="5644444" cy="2514805"/>
          </a:xfrm>
        </p:spPr>
        <p:txBody>
          <a:bodyPr>
            <a:normAutofit/>
          </a:bodyPr>
          <a:lstStyle>
            <a:lvl1pPr>
              <a:buFont typeface="Arial" pitchFamily="34" charset="0"/>
              <a:buNone/>
              <a:defRPr sz="2040" b="1">
                <a:solidFill>
                  <a:schemeClr val="tx1"/>
                </a:solidFill>
                <a:latin typeface="+mn-lt"/>
                <a:cs typeface="Arial" panose="020B0604020202020204" pitchFamily="34" charset="0"/>
              </a:defRPr>
            </a:lvl1pPr>
            <a:lvl2pPr marL="284036" indent="-184024">
              <a:buFont typeface="Arial" pitchFamily="34" charset="0"/>
              <a:buChar char="•"/>
              <a:defRPr sz="1560">
                <a:latin typeface="+mn-lt"/>
                <a:cs typeface="Arial" panose="020B0604020202020204" pitchFamily="34" charset="0"/>
              </a:defRPr>
            </a:lvl2pPr>
            <a:lvl3pPr marL="582740" indent="-190691">
              <a:defRPr sz="1200">
                <a:latin typeface="+mn-lt"/>
                <a:cs typeface="Arial" panose="020B0604020202020204" pitchFamily="34" charset="0"/>
              </a:defRPr>
            </a:lvl3pPr>
            <a:lvl4pPr marL="910781" indent="-168022">
              <a:tabLst/>
              <a:defRPr sz="960">
                <a:latin typeface="+mn-lt"/>
                <a:cs typeface="Arial" panose="020B0604020202020204" pitchFamily="34" charset="0"/>
              </a:defRPr>
            </a:lvl4pPr>
            <a:lvl5pPr>
              <a:defRPr sz="1320">
                <a:latin typeface="Arial" panose="020B0604020202020204" pitchFamily="34" charset="0"/>
                <a:cs typeface="Arial" panose="020B0604020202020204" pitchFamily="34" charset="0"/>
              </a:defRPr>
            </a:lvl5pPr>
          </a:lstStyle>
          <a:p>
            <a:pPr lvl="0"/>
            <a:r>
              <a:rPr lang="en-US" dirty="0"/>
              <a:t>TOP LEVEL</a:t>
            </a:r>
          </a:p>
          <a:p>
            <a:pPr lvl="1"/>
            <a:r>
              <a:rPr lang="en-US" dirty="0"/>
              <a:t>Click to edit Master text styles</a:t>
            </a:r>
          </a:p>
          <a:p>
            <a:pPr lvl="2"/>
            <a:r>
              <a:rPr lang="en-US" dirty="0"/>
              <a:t>Second level</a:t>
            </a:r>
          </a:p>
          <a:p>
            <a:pPr lvl="3"/>
            <a:r>
              <a:rPr lang="en-US" dirty="0"/>
              <a:t>Third level</a:t>
            </a:r>
          </a:p>
        </p:txBody>
      </p:sp>
      <p:sp>
        <p:nvSpPr>
          <p:cNvPr id="4" name="Text Placeholder 3"/>
          <p:cNvSpPr>
            <a:spLocks noGrp="1"/>
          </p:cNvSpPr>
          <p:nvPr>
            <p:ph type="body" sz="quarter" idx="16"/>
          </p:nvPr>
        </p:nvSpPr>
        <p:spPr>
          <a:xfrm>
            <a:off x="134063" y="1234013"/>
            <a:ext cx="9401172" cy="416279"/>
          </a:xfrm>
        </p:spPr>
        <p:txBody>
          <a:bodyPr wrap="square" tIns="64008" rIns="89611" bIns="64008">
            <a:noAutofit/>
          </a:bodyPr>
          <a:lstStyle>
            <a:lvl1pPr marL="0" indent="0">
              <a:lnSpc>
                <a:spcPts val="1512"/>
              </a:lnSpc>
              <a:spcBef>
                <a:spcPts val="0"/>
              </a:spcBef>
              <a:buNone/>
              <a:defRPr sz="1920" b="0" cap="all" baseline="0">
                <a:solidFill>
                  <a:schemeClr val="bg1">
                    <a:lumMod val="75000"/>
                  </a:schemeClr>
                </a:solidFill>
                <a:latin typeface="Franklin Gothic Medium" pitchFamily="34" charset="0"/>
              </a:defRPr>
            </a:lvl1pPr>
          </a:lstStyle>
          <a:p>
            <a:pPr lvl="0"/>
            <a:r>
              <a:rPr lang="en-US" dirty="0"/>
              <a:t>Click to edit Master text styles</a:t>
            </a:r>
          </a:p>
        </p:txBody>
      </p:sp>
      <p:sp>
        <p:nvSpPr>
          <p:cNvPr id="10" name="Rectangle 9"/>
          <p:cNvSpPr/>
          <p:nvPr userDrawn="1"/>
        </p:nvSpPr>
        <p:spPr>
          <a:xfrm>
            <a:off x="-4043" y="4895271"/>
            <a:ext cx="12196043" cy="19627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2849" tIns="61426" rIns="122849" bIns="61426" rtlCol="0" anchor="ctr"/>
          <a:lstStyle/>
          <a:p>
            <a:pPr algn="ctr"/>
            <a:endParaRPr lang="en-US" sz="2160" dirty="0"/>
          </a:p>
        </p:txBody>
      </p:sp>
    </p:spTree>
    <p:extLst>
      <p:ext uri="{BB962C8B-B14F-4D97-AF65-F5344CB8AC3E}">
        <p14:creationId xmlns:p14="http://schemas.microsoft.com/office/powerpoint/2010/main" val="34949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HW Slide">
    <p:spTree>
      <p:nvGrpSpPr>
        <p:cNvPr id="1" name=""/>
        <p:cNvGrpSpPr/>
        <p:nvPr/>
      </p:nvGrpSpPr>
      <p:grpSpPr>
        <a:xfrm>
          <a:off x="0" y="0"/>
          <a:ext cx="0" cy="0"/>
          <a:chOff x="0" y="0"/>
          <a:chExt cx="0" cy="0"/>
        </a:xfrm>
      </p:grpSpPr>
      <p:sp>
        <p:nvSpPr>
          <p:cNvPr id="5" name="Content Placeholder 4"/>
          <p:cNvSpPr>
            <a:spLocks noGrp="1"/>
          </p:cNvSpPr>
          <p:nvPr>
            <p:ph sz="quarter" idx="15" hasCustomPrompt="1"/>
          </p:nvPr>
        </p:nvSpPr>
        <p:spPr>
          <a:xfrm>
            <a:off x="155231" y="1828596"/>
            <a:ext cx="5644444" cy="2514805"/>
          </a:xfrm>
        </p:spPr>
        <p:txBody>
          <a:bodyPr>
            <a:normAutofit/>
          </a:bodyPr>
          <a:lstStyle>
            <a:lvl1pPr>
              <a:buFont typeface="Arial" pitchFamily="34" charset="0"/>
              <a:buNone/>
              <a:defRPr sz="2040" b="1">
                <a:solidFill>
                  <a:schemeClr val="tx1"/>
                </a:solidFill>
                <a:latin typeface="+mn-lt"/>
                <a:cs typeface="Arial" panose="020B0604020202020204" pitchFamily="34" charset="0"/>
              </a:defRPr>
            </a:lvl1pPr>
            <a:lvl2pPr marL="284036" indent="-184024">
              <a:buFont typeface="Arial" pitchFamily="34" charset="0"/>
              <a:buChar char="•"/>
              <a:defRPr sz="1560">
                <a:latin typeface="+mn-lt"/>
                <a:cs typeface="Arial" panose="020B0604020202020204" pitchFamily="34" charset="0"/>
              </a:defRPr>
            </a:lvl2pPr>
            <a:lvl3pPr marL="582740" indent="-190691">
              <a:defRPr sz="1200">
                <a:latin typeface="+mn-lt"/>
                <a:cs typeface="Arial" panose="020B0604020202020204" pitchFamily="34" charset="0"/>
              </a:defRPr>
            </a:lvl3pPr>
            <a:lvl4pPr marL="910781" indent="-168022">
              <a:tabLst/>
              <a:defRPr sz="960">
                <a:latin typeface="+mn-lt"/>
                <a:cs typeface="Arial" panose="020B0604020202020204" pitchFamily="34" charset="0"/>
              </a:defRPr>
            </a:lvl4pPr>
            <a:lvl5pPr>
              <a:defRPr sz="1320">
                <a:latin typeface="Arial" panose="020B0604020202020204" pitchFamily="34" charset="0"/>
                <a:cs typeface="Arial" panose="020B0604020202020204" pitchFamily="34" charset="0"/>
              </a:defRPr>
            </a:lvl5pPr>
          </a:lstStyle>
          <a:p>
            <a:pPr lvl="0"/>
            <a:r>
              <a:rPr lang="en-US" dirty="0"/>
              <a:t>TOP LEVEL</a:t>
            </a:r>
          </a:p>
          <a:p>
            <a:pPr lvl="1"/>
            <a:r>
              <a:rPr lang="en-US" dirty="0"/>
              <a:t>Click to edit Master text styles</a:t>
            </a:r>
          </a:p>
          <a:p>
            <a:pPr lvl="2"/>
            <a:r>
              <a:rPr lang="en-US" dirty="0"/>
              <a:t>Second level</a:t>
            </a:r>
          </a:p>
          <a:p>
            <a:pPr lvl="3"/>
            <a:r>
              <a:rPr lang="en-US" dirty="0"/>
              <a:t>Third level</a:t>
            </a:r>
          </a:p>
        </p:txBody>
      </p:sp>
      <p:sp>
        <p:nvSpPr>
          <p:cNvPr id="4" name="Text Placeholder 3"/>
          <p:cNvSpPr>
            <a:spLocks noGrp="1"/>
          </p:cNvSpPr>
          <p:nvPr>
            <p:ph type="body" sz="quarter" idx="16"/>
          </p:nvPr>
        </p:nvSpPr>
        <p:spPr>
          <a:xfrm>
            <a:off x="134063" y="1234013"/>
            <a:ext cx="9401172" cy="416279"/>
          </a:xfrm>
        </p:spPr>
        <p:txBody>
          <a:bodyPr wrap="square" tIns="64008" rIns="89611" bIns="64008">
            <a:noAutofit/>
          </a:bodyPr>
          <a:lstStyle>
            <a:lvl1pPr marL="0" indent="0">
              <a:lnSpc>
                <a:spcPts val="1512"/>
              </a:lnSpc>
              <a:spcBef>
                <a:spcPts val="0"/>
              </a:spcBef>
              <a:buNone/>
              <a:defRPr sz="1920" b="0" cap="all" baseline="0">
                <a:solidFill>
                  <a:schemeClr val="bg1">
                    <a:lumMod val="75000"/>
                  </a:schemeClr>
                </a:solidFill>
                <a:latin typeface="Franklin Gothic Medium" pitchFamily="34" charset="0"/>
              </a:defRPr>
            </a:lvl1pPr>
          </a:lstStyle>
          <a:p>
            <a:pPr lvl="0"/>
            <a:r>
              <a:rPr lang="en-US" dirty="0"/>
              <a:t>Click to edit Master text styles</a:t>
            </a:r>
          </a:p>
        </p:txBody>
      </p:sp>
      <p:sp>
        <p:nvSpPr>
          <p:cNvPr id="10" name="Rectangle 9"/>
          <p:cNvSpPr/>
          <p:nvPr userDrawn="1"/>
        </p:nvSpPr>
        <p:spPr>
          <a:xfrm>
            <a:off x="-4043" y="4895271"/>
            <a:ext cx="12196043" cy="19627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2849" tIns="61426" rIns="122849" bIns="61426" rtlCol="0" anchor="ctr"/>
          <a:lstStyle/>
          <a:p>
            <a:pPr algn="ctr"/>
            <a:endParaRPr lang="en-US" sz="2160" dirty="0"/>
          </a:p>
        </p:txBody>
      </p:sp>
    </p:spTree>
    <p:extLst>
      <p:ext uri="{BB962C8B-B14F-4D97-AF65-F5344CB8AC3E}">
        <p14:creationId xmlns:p14="http://schemas.microsoft.com/office/powerpoint/2010/main" val="112338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ntent with Imagery">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9902" y="1778000"/>
            <a:ext cx="5499100" cy="4495800"/>
          </a:xfrm>
        </p:spPr>
        <p:txBody>
          <a:bodyPr>
            <a:normAutofit/>
          </a:bodyPr>
          <a:lstStyle>
            <a:lvl1pPr>
              <a:defRPr sz="2400">
                <a:latin typeface="Arial" panose="020B0604020202020204" pitchFamily="34" charset="0"/>
                <a:cs typeface="Arial" panose="020B0604020202020204" pitchFamily="34" charset="0"/>
              </a:defRPr>
            </a:lvl1pPr>
            <a:lvl2pPr marL="522732" indent="-342710">
              <a:defRPr sz="2040">
                <a:latin typeface="Arial" panose="020B0604020202020204" pitchFamily="34" charset="0"/>
                <a:cs typeface="Arial" panose="020B0604020202020204" pitchFamily="34" charset="0"/>
              </a:defRPr>
            </a:lvl2pPr>
            <a:lvl3pPr marL="917448" indent="-244031">
              <a:defRPr sz="1680">
                <a:latin typeface="Arial" panose="020B0604020202020204" pitchFamily="34" charset="0"/>
                <a:cs typeface="Arial" panose="020B0604020202020204" pitchFamily="34" charset="0"/>
              </a:defRPr>
            </a:lvl3pPr>
            <a:lvl4pPr marL="1341502" indent="-222695">
              <a:tabLst/>
              <a:defRPr sz="1680">
                <a:latin typeface="Arial" panose="020B0604020202020204" pitchFamily="34" charset="0"/>
                <a:cs typeface="Arial" panose="020B0604020202020204" pitchFamily="34" charset="0"/>
              </a:defRPr>
            </a:lvl4pPr>
            <a:lvl5pPr marL="1734884" indent="-273368">
              <a:defRPr sz="168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23000" y="1778000"/>
            <a:ext cx="5501640" cy="4495800"/>
          </a:xfrm>
        </p:spPr>
        <p:txBody>
          <a:bodyPr>
            <a:normAutofit/>
          </a:bodyPr>
          <a:lstStyle>
            <a:lvl1pPr>
              <a:defRPr sz="2400">
                <a:latin typeface="Arial" panose="020B0604020202020204" pitchFamily="34" charset="0"/>
                <a:cs typeface="Arial" panose="020B0604020202020204" pitchFamily="34" charset="0"/>
              </a:defRPr>
            </a:lvl1pPr>
            <a:lvl2pPr>
              <a:defRPr lang="en-US" sz="2040" kern="1200" dirty="0" smtClean="0">
                <a:solidFill>
                  <a:schemeClr val="tx2">
                    <a:lumMod val="75000"/>
                  </a:schemeClr>
                </a:solidFill>
                <a:latin typeface="Arial" panose="020B0604020202020204" pitchFamily="34" charset="0"/>
                <a:ea typeface="+mn-ea"/>
                <a:cs typeface="Arial" panose="020B0604020202020204" pitchFamily="34" charset="0"/>
              </a:defRPr>
            </a:lvl2pPr>
            <a:lvl3pPr marL="917448" indent="-244031">
              <a:defRPr sz="1680">
                <a:latin typeface="Arial" panose="020B0604020202020204" pitchFamily="34" charset="0"/>
                <a:cs typeface="Arial" panose="020B0604020202020204" pitchFamily="34" charset="0"/>
              </a:defRPr>
            </a:lvl3pPr>
            <a:lvl4pPr marL="1406842" indent="-288036">
              <a:tabLst/>
              <a:defRPr lang="en-US" sz="1680" kern="1200" dirty="0" smtClean="0">
                <a:solidFill>
                  <a:schemeClr val="tx2">
                    <a:lumMod val="75000"/>
                  </a:schemeClr>
                </a:solidFill>
                <a:latin typeface="Arial" panose="020B0604020202020204" pitchFamily="34" charset="0"/>
                <a:ea typeface="+mn-ea"/>
                <a:cs typeface="Arial" panose="020B0604020202020204" pitchFamily="34" charset="0"/>
              </a:defRPr>
            </a:lvl4pPr>
            <a:lvl5pPr marL="1734884" indent="-273368">
              <a:defRPr sz="168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a:solidFill>
                  <a:srgbClr val="0077A0"/>
                </a:solidFill>
              </a:defRPr>
            </a:lvl1pPr>
          </a:lstStyle>
          <a:p>
            <a:r>
              <a:rPr lang="en-US" dirty="0"/>
              <a:t>Click to edit Master</a:t>
            </a:r>
          </a:p>
        </p:txBody>
      </p:sp>
    </p:spTree>
    <p:extLst>
      <p:ext uri="{BB962C8B-B14F-4D97-AF65-F5344CB8AC3E}">
        <p14:creationId xmlns:p14="http://schemas.microsoft.com/office/powerpoint/2010/main" val="324312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516467" y="770068"/>
            <a:ext cx="11159067" cy="647570"/>
          </a:xfrm>
        </p:spPr>
        <p:txBody>
          <a:bodyPr/>
          <a:lstStyle/>
          <a:p>
            <a:r>
              <a:rPr lang="en-US" dirty="0"/>
              <a:t>Click to edit Master title style</a:t>
            </a:r>
          </a:p>
        </p:txBody>
      </p:sp>
      <p:sp>
        <p:nvSpPr>
          <p:cNvPr id="6" name="Slide Number Placeholder 5"/>
          <p:cNvSpPr>
            <a:spLocks noGrp="1"/>
          </p:cNvSpPr>
          <p:nvPr>
            <p:ph type="sldNum" sz="quarter" idx="4"/>
          </p:nvPr>
        </p:nvSpPr>
        <p:spPr>
          <a:xfrm>
            <a:off x="158196" y="6475818"/>
            <a:ext cx="2844800" cy="365125"/>
          </a:xfrm>
          <a:prstGeom prst="rect">
            <a:avLst/>
          </a:prstGeom>
        </p:spPr>
        <p:txBody>
          <a:bodyPr vert="horz" lIns="91440" tIns="45720" rIns="91440" bIns="45720" rtlCol="0" anchor="ctr"/>
          <a:lstStyle>
            <a:lvl1pPr algn="l">
              <a:defRPr sz="960" b="0" i="0">
                <a:solidFill>
                  <a:schemeClr val="tx1">
                    <a:tint val="75000"/>
                  </a:schemeClr>
                </a:solidFill>
                <a:latin typeface="Arial"/>
                <a:cs typeface="Arial"/>
              </a:defRPr>
            </a:lvl1pPr>
          </a:lstStyle>
          <a:p>
            <a:fld id="{B49F4571-797E-F142-9C8A-F3F3AD6D4F24}" type="slidenum">
              <a:rPr lang="en-US" smtClean="0"/>
              <a:pPr/>
              <a:t>‹#›</a:t>
            </a:fld>
            <a:endParaRPr lang="en-US" dirty="0"/>
          </a:p>
        </p:txBody>
      </p:sp>
    </p:spTree>
    <p:extLst>
      <p:ext uri="{BB962C8B-B14F-4D97-AF65-F5344CB8AC3E}">
        <p14:creationId xmlns:p14="http://schemas.microsoft.com/office/powerpoint/2010/main" val="2323089134"/>
      </p:ext>
    </p:extLst>
  </p:cSld>
  <p:clrMapOvr>
    <a:masterClrMapping/>
  </p:clrMapOvr>
  <p:transition>
    <p:fade/>
  </p:transition>
  <p:extLst mod="1">
    <p:ext uri="{DCECCB84-F9BA-43D5-87BE-67443E8EF086}">
      <p15:sldGuideLst xmlns:p15="http://schemas.microsoft.com/office/powerpoint/2012/main">
        <p15:guide id="1" pos="3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7721600" y="6316887"/>
            <a:ext cx="3860800" cy="365125"/>
          </a:xfrm>
          <a:prstGeom prst="rect">
            <a:avLst/>
          </a:prstGeom>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a:xfrm>
            <a:off x="158196" y="6475818"/>
            <a:ext cx="2844800" cy="365125"/>
          </a:xfrm>
          <a:prstGeom prst="rect">
            <a:avLst/>
          </a:prstGeom>
        </p:spPr>
        <p:txBody>
          <a:bodyPr/>
          <a:lstStyle/>
          <a:p>
            <a:fld id="{B49F4571-797E-F142-9C8A-F3F3AD6D4F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42653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oftware Template">
    <p:spTree>
      <p:nvGrpSpPr>
        <p:cNvPr id="1" name=""/>
        <p:cNvGrpSpPr/>
        <p:nvPr/>
      </p:nvGrpSpPr>
      <p:grpSpPr>
        <a:xfrm>
          <a:off x="0" y="0"/>
          <a:ext cx="0" cy="0"/>
          <a:chOff x="0" y="0"/>
          <a:chExt cx="0" cy="0"/>
        </a:xfrm>
      </p:grpSpPr>
      <p:sp>
        <p:nvSpPr>
          <p:cNvPr id="2" name="Title 1"/>
          <p:cNvSpPr>
            <a:spLocks noGrp="1"/>
          </p:cNvSpPr>
          <p:nvPr>
            <p:ph type="title"/>
          </p:nvPr>
        </p:nvSpPr>
        <p:spPr>
          <a:xfrm>
            <a:off x="120773" y="650877"/>
            <a:ext cx="8436633" cy="463550"/>
          </a:xfrm>
        </p:spPr>
        <p:txBody>
          <a:bodyPr/>
          <a:lstStyle>
            <a:lvl1pPr>
              <a:defRPr sz="2880">
                <a:solidFill>
                  <a:srgbClr val="0077A0"/>
                </a:solidFill>
              </a:defRPr>
            </a:lvl1pPr>
          </a:lstStyle>
          <a:p>
            <a:r>
              <a:rPr lang="en-US" dirty="0"/>
              <a:t>Click to edit</a:t>
            </a:r>
          </a:p>
        </p:txBody>
      </p:sp>
      <p:sp>
        <p:nvSpPr>
          <p:cNvPr id="4" name="Text Placeholder 3"/>
          <p:cNvSpPr>
            <a:spLocks noGrp="1"/>
          </p:cNvSpPr>
          <p:nvPr>
            <p:ph type="body" sz="quarter" idx="16"/>
          </p:nvPr>
        </p:nvSpPr>
        <p:spPr>
          <a:xfrm>
            <a:off x="134061" y="1234013"/>
            <a:ext cx="8446347" cy="416279"/>
          </a:xfrm>
        </p:spPr>
        <p:txBody>
          <a:bodyPr wrap="square" tIns="64008" rIns="89611" bIns="64008">
            <a:noAutofit/>
          </a:bodyPr>
          <a:lstStyle>
            <a:lvl1pPr marL="135256" indent="-135256">
              <a:lnSpc>
                <a:spcPts val="1512"/>
              </a:lnSpc>
              <a:spcBef>
                <a:spcPts val="0"/>
              </a:spcBef>
              <a:buFont typeface="Arial" pitchFamily="34" charset="0"/>
              <a:buChar char="•"/>
              <a:defRPr sz="1680" b="0" cap="all" baseline="0">
                <a:solidFill>
                  <a:schemeClr val="tx1"/>
                </a:solidFill>
                <a:latin typeface="Franklin Gothic Medium" pitchFamily="34" charset="0"/>
              </a:defRPr>
            </a:lvl1pPr>
          </a:lstStyle>
          <a:p>
            <a:pPr lvl="0"/>
            <a:r>
              <a:rPr lang="en-US" dirty="0"/>
              <a:t>Click to edit Master text styles</a:t>
            </a:r>
          </a:p>
          <a:p>
            <a:pPr lvl="0"/>
            <a:r>
              <a:rPr lang="en-US" dirty="0" err="1"/>
              <a:t>asdfasdf</a:t>
            </a:r>
            <a:endParaRPr lang="en-US" dirty="0"/>
          </a:p>
        </p:txBody>
      </p:sp>
      <p:cxnSp>
        <p:nvCxnSpPr>
          <p:cNvPr id="5" name="Straight Connector 4"/>
          <p:cNvCxnSpPr/>
          <p:nvPr userDrawn="1"/>
        </p:nvCxnSpPr>
        <p:spPr>
          <a:xfrm flipH="1">
            <a:off x="8810440" y="285815"/>
            <a:ext cx="338156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8810445" y="493665"/>
            <a:ext cx="3381555" cy="63643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cxnSp>
        <p:nvCxnSpPr>
          <p:cNvPr id="15" name="Straight Connector 14"/>
          <p:cNvCxnSpPr/>
          <p:nvPr userDrawn="1"/>
        </p:nvCxnSpPr>
        <p:spPr>
          <a:xfrm>
            <a:off x="10535728" y="0"/>
            <a:ext cx="0" cy="68580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descr="DNA_silueta_5.png"/>
          <p:cNvPicPr>
            <a:picLocks noChangeAspect="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a:xfrm>
            <a:off x="8678779" y="648695"/>
            <a:ext cx="3652052" cy="274306"/>
          </a:xfrm>
          <a:prstGeom prst="rect">
            <a:avLst/>
          </a:prstGeom>
        </p:spPr>
      </p:pic>
      <p:pic>
        <p:nvPicPr>
          <p:cNvPr id="6" name="Picture 5" descr="C:\Users\XBNM38\Documents\Pictures\Motorola Pictures\Icons\2014 MSI Product Icons\DNA.png"/>
          <p:cNvPicPr>
            <a:picLocks noChangeAspect="1" noChangeArrowheads="1"/>
          </p:cNvPicPr>
          <p:nvPr userDrawn="1"/>
        </p:nvPicPr>
        <p:blipFill>
          <a:blip r:embed="rId3" cstate="email"/>
          <a:srcRect/>
          <a:stretch>
            <a:fillRect/>
          </a:stretch>
        </p:blipFill>
        <p:spPr bwMode="auto">
          <a:xfrm>
            <a:off x="10271206" y="81646"/>
            <a:ext cx="552089" cy="414067"/>
          </a:xfrm>
          <a:prstGeom prst="rect">
            <a:avLst/>
          </a:prstGeom>
          <a:noFill/>
        </p:spPr>
      </p:pic>
    </p:spTree>
    <p:extLst>
      <p:ext uri="{BB962C8B-B14F-4D97-AF65-F5344CB8AC3E}">
        <p14:creationId xmlns:p14="http://schemas.microsoft.com/office/powerpoint/2010/main" val="172975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51200" y="0"/>
            <a:ext cx="8940800" cy="533400"/>
          </a:xfrm>
        </p:spPr>
        <p:txBody>
          <a:bodyPr anchor="ctr" anchorCtr="0"/>
          <a:lstStyle>
            <a:lvl1pPr algn="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394140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ody 1">
    <p:spTree>
      <p:nvGrpSpPr>
        <p:cNvPr id="1" name=""/>
        <p:cNvGrpSpPr/>
        <p:nvPr/>
      </p:nvGrpSpPr>
      <p:grpSpPr>
        <a:xfrm>
          <a:off x="0" y="0"/>
          <a:ext cx="0" cy="0"/>
          <a:chOff x="0" y="0"/>
          <a:chExt cx="0" cy="0"/>
        </a:xfrm>
      </p:grpSpPr>
      <p:sp>
        <p:nvSpPr>
          <p:cNvPr id="11" name="Content Placeholder 2"/>
          <p:cNvSpPr>
            <a:spLocks noGrp="1"/>
          </p:cNvSpPr>
          <p:nvPr>
            <p:ph idx="1"/>
          </p:nvPr>
        </p:nvSpPr>
        <p:spPr>
          <a:xfrm>
            <a:off x="4978400" y="2362200"/>
            <a:ext cx="6604000" cy="3886200"/>
          </a:xfrm>
        </p:spPr>
        <p:txBody>
          <a:bodyPr/>
          <a:lstStyle>
            <a:lvl1pPr>
              <a:defRPr sz="2400" spc="-24" baseline="0"/>
            </a:lvl1pPr>
            <a:lvl2pPr>
              <a:defRPr sz="2400" spc="-24" baseline="0"/>
            </a:lvl2pPr>
            <a:lvl3pPr>
              <a:defRPr sz="2400" spc="-24" baseline="0"/>
            </a:lvl3pPr>
            <a:lvl4pPr>
              <a:defRPr sz="2400" spc="-24" baseline="0"/>
            </a:lvl4pPr>
            <a:lvl5pPr>
              <a:defRPr sz="2400" spc="-24"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431211" y="650876"/>
            <a:ext cx="11379791" cy="746125"/>
          </a:xfrm>
        </p:spPr>
        <p:txBody>
          <a:bodyPr/>
          <a:lstStyle>
            <a:lvl1pPr>
              <a:defRPr>
                <a:solidFill>
                  <a:srgbClr val="FFC000"/>
                </a:solidFill>
              </a:defRPr>
            </a:lvl1pPr>
          </a:lstStyle>
          <a:p>
            <a:r>
              <a:rPr lang="en-US" dirty="0"/>
              <a:t>Click to edit Master</a:t>
            </a:r>
          </a:p>
        </p:txBody>
      </p:sp>
    </p:spTree>
    <p:extLst>
      <p:ext uri="{BB962C8B-B14F-4D97-AF65-F5344CB8AC3E}">
        <p14:creationId xmlns:p14="http://schemas.microsoft.com/office/powerpoint/2010/main" val="1540015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xfrm>
            <a:off x="10576984" y="6354763"/>
            <a:ext cx="1411816" cy="322262"/>
          </a:xfrm>
          <a:prstGeom prst="rect">
            <a:avLst/>
          </a:prstGeom>
        </p:spPr>
        <p:txBody>
          <a:bodyPr/>
          <a:lstStyle>
            <a:lvl1pPr>
              <a:defRPr smtClean="0"/>
            </a:lvl1pPr>
          </a:lstStyle>
          <a:p>
            <a:pPr>
              <a:defRPr/>
            </a:pPr>
            <a:r>
              <a:rPr lang="en-US" dirty="0"/>
              <a:t>PAGE </a:t>
            </a:r>
            <a:fld id="{8597B3C5-BA1F-4273-ABA1-DA85D7AFCA51}" type="slidenum">
              <a:rPr lang="en-US"/>
              <a:pPr>
                <a:defRPr/>
              </a:pPr>
              <a:t>‹#›</a:t>
            </a:fld>
            <a:endParaRPr lang="en-US" dirty="0"/>
          </a:p>
        </p:txBody>
      </p:sp>
    </p:spTree>
    <p:extLst>
      <p:ext uri="{BB962C8B-B14F-4D97-AF65-F5344CB8AC3E}">
        <p14:creationId xmlns:p14="http://schemas.microsoft.com/office/powerpoint/2010/main" val="329157767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sz="4267"/>
            </a:lvl1pPr>
          </a:lstStyle>
          <a:p>
            <a:r>
              <a:rPr lang="en-US" dirty="0"/>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40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grpSp>
        <p:nvGrpSpPr>
          <p:cNvPr id="2" name="Group 16"/>
          <p:cNvGrpSpPr/>
          <p:nvPr userDrawn="1"/>
        </p:nvGrpSpPr>
        <p:grpSpPr>
          <a:xfrm>
            <a:off x="0" y="6702552"/>
            <a:ext cx="12192000" cy="155448"/>
            <a:chOff x="0" y="6705599"/>
            <a:chExt cx="9144000" cy="155448"/>
          </a:xfrm>
        </p:grpSpPr>
        <p:sp>
          <p:nvSpPr>
            <p:cNvPr id="18" name="Rectangle 5"/>
            <p:cNvSpPr>
              <a:spLocks noChangeArrowheads="1"/>
            </p:cNvSpPr>
            <p:nvPr userDrawn="1"/>
          </p:nvSpPr>
          <p:spPr bwMode="auto">
            <a:xfrm>
              <a:off x="1860550" y="6705599"/>
              <a:ext cx="92075" cy="15544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defTabSz="548640" fontAlgn="base">
                <a:spcBef>
                  <a:spcPct val="0"/>
                </a:spcBef>
                <a:spcAft>
                  <a:spcPct val="0"/>
                </a:spcAft>
              </a:pPr>
              <a:endParaRPr lang="en-US" sz="2160" kern="0" dirty="0">
                <a:solidFill>
                  <a:srgbClr val="000000"/>
                </a:solidFill>
                <a:latin typeface="Arial"/>
                <a:ea typeface="ＭＳ Ｐゴシック" pitchFamily="34" charset="-128"/>
                <a:cs typeface="Arial" charset="0"/>
                <a:sym typeface="Arial"/>
              </a:endParaRPr>
            </a:p>
          </p:txBody>
        </p:sp>
        <p:sp>
          <p:nvSpPr>
            <p:cNvPr id="19" name="Rectangle 6"/>
            <p:cNvSpPr>
              <a:spLocks noChangeArrowheads="1"/>
            </p:cNvSpPr>
            <p:nvPr userDrawn="1"/>
          </p:nvSpPr>
          <p:spPr bwMode="auto">
            <a:xfrm>
              <a:off x="2171700" y="6705599"/>
              <a:ext cx="6972300" cy="155448"/>
            </a:xfrm>
            <a:prstGeom prst="rect">
              <a:avLst/>
            </a:prstGeom>
            <a:solidFill>
              <a:srgbClr val="F0B500"/>
            </a:solidFill>
            <a:ln w="9525">
              <a:noFill/>
              <a:miter lim="800000"/>
              <a:headEnd/>
              <a:tailEnd/>
            </a:ln>
          </p:spPr>
          <p:txBody>
            <a:bodyPr vert="horz" wrap="square" lIns="91440" tIns="45720" rIns="91440" bIns="45720" numCol="1" anchor="t" anchorCtr="0" compatLnSpc="1">
              <a:prstTxWarp prst="textNoShape">
                <a:avLst/>
              </a:prstTxWarp>
            </a:bodyPr>
            <a:lstStyle/>
            <a:p>
              <a:pPr defTabSz="548640" fontAlgn="base">
                <a:spcBef>
                  <a:spcPct val="0"/>
                </a:spcBef>
                <a:spcAft>
                  <a:spcPct val="0"/>
                </a:spcAft>
              </a:pPr>
              <a:endParaRPr lang="en-US" sz="2160" kern="0" dirty="0">
                <a:solidFill>
                  <a:srgbClr val="000000"/>
                </a:solidFill>
                <a:latin typeface="Arial"/>
                <a:ea typeface="ＭＳ Ｐゴシック" pitchFamily="34" charset="-128"/>
                <a:cs typeface="Arial" charset="0"/>
                <a:sym typeface="Arial"/>
              </a:endParaRPr>
            </a:p>
          </p:txBody>
        </p:sp>
        <p:sp>
          <p:nvSpPr>
            <p:cNvPr id="20" name="Rectangle 7"/>
            <p:cNvSpPr>
              <a:spLocks noChangeArrowheads="1"/>
            </p:cNvSpPr>
            <p:nvPr userDrawn="1"/>
          </p:nvSpPr>
          <p:spPr bwMode="auto">
            <a:xfrm>
              <a:off x="0" y="6705599"/>
              <a:ext cx="327025" cy="155448"/>
            </a:xfrm>
            <a:prstGeom prst="rect">
              <a:avLst/>
            </a:prstGeom>
            <a:solidFill>
              <a:srgbClr val="D0043C"/>
            </a:solidFill>
            <a:ln w="9525">
              <a:noFill/>
              <a:miter lim="800000"/>
              <a:headEnd/>
              <a:tailEnd/>
            </a:ln>
          </p:spPr>
          <p:txBody>
            <a:bodyPr vert="horz" wrap="square" lIns="91440" tIns="45720" rIns="91440" bIns="45720" numCol="1" anchor="t" anchorCtr="0" compatLnSpc="1">
              <a:prstTxWarp prst="textNoShape">
                <a:avLst/>
              </a:prstTxWarp>
            </a:bodyPr>
            <a:lstStyle/>
            <a:p>
              <a:pPr defTabSz="548640" fontAlgn="base">
                <a:spcBef>
                  <a:spcPct val="0"/>
                </a:spcBef>
                <a:spcAft>
                  <a:spcPct val="0"/>
                </a:spcAft>
              </a:pPr>
              <a:endParaRPr lang="en-US" sz="2160" kern="0" dirty="0">
                <a:solidFill>
                  <a:srgbClr val="000000"/>
                </a:solidFill>
                <a:latin typeface="Arial"/>
                <a:ea typeface="ＭＳ Ｐゴシック" pitchFamily="34" charset="-128"/>
                <a:cs typeface="Arial" charset="0"/>
                <a:sym typeface="Arial"/>
              </a:endParaRPr>
            </a:p>
          </p:txBody>
        </p:sp>
        <p:sp>
          <p:nvSpPr>
            <p:cNvPr id="21" name="Rectangle 8"/>
            <p:cNvSpPr>
              <a:spLocks noChangeArrowheads="1"/>
            </p:cNvSpPr>
            <p:nvPr userDrawn="1"/>
          </p:nvSpPr>
          <p:spPr bwMode="auto">
            <a:xfrm>
              <a:off x="431800" y="6705599"/>
              <a:ext cx="241300" cy="155448"/>
            </a:xfrm>
            <a:prstGeom prst="rect">
              <a:avLst/>
            </a:prstGeom>
            <a:solidFill>
              <a:srgbClr val="0078BF"/>
            </a:solidFill>
            <a:ln w="9525">
              <a:noFill/>
              <a:miter lim="800000"/>
              <a:headEnd/>
              <a:tailEnd/>
            </a:ln>
          </p:spPr>
          <p:txBody>
            <a:bodyPr vert="horz" wrap="square" lIns="91440" tIns="45720" rIns="91440" bIns="45720" numCol="1" anchor="t" anchorCtr="0" compatLnSpc="1">
              <a:prstTxWarp prst="textNoShape">
                <a:avLst/>
              </a:prstTxWarp>
            </a:bodyPr>
            <a:lstStyle/>
            <a:p>
              <a:pPr defTabSz="548640" fontAlgn="base">
                <a:spcBef>
                  <a:spcPct val="0"/>
                </a:spcBef>
                <a:spcAft>
                  <a:spcPct val="0"/>
                </a:spcAft>
              </a:pPr>
              <a:endParaRPr lang="en-US" sz="2160" kern="0" dirty="0">
                <a:solidFill>
                  <a:srgbClr val="000000"/>
                </a:solidFill>
                <a:latin typeface="Arial"/>
                <a:ea typeface="ＭＳ Ｐゴシック" pitchFamily="34" charset="-128"/>
                <a:cs typeface="Arial" charset="0"/>
                <a:sym typeface="Arial"/>
              </a:endParaRPr>
            </a:p>
          </p:txBody>
        </p:sp>
        <p:sp>
          <p:nvSpPr>
            <p:cNvPr id="22" name="Rectangle 9"/>
            <p:cNvSpPr>
              <a:spLocks noChangeArrowheads="1"/>
            </p:cNvSpPr>
            <p:nvPr userDrawn="1"/>
          </p:nvSpPr>
          <p:spPr bwMode="auto">
            <a:xfrm>
              <a:off x="752475" y="6705599"/>
              <a:ext cx="263525" cy="155448"/>
            </a:xfrm>
            <a:prstGeom prst="rect">
              <a:avLst/>
            </a:prstGeom>
            <a:solidFill>
              <a:srgbClr val="EF7B10"/>
            </a:solidFill>
            <a:ln w="9525">
              <a:noFill/>
              <a:miter lim="800000"/>
              <a:headEnd/>
              <a:tailEnd/>
            </a:ln>
          </p:spPr>
          <p:txBody>
            <a:bodyPr vert="horz" wrap="square" lIns="91440" tIns="45720" rIns="91440" bIns="45720" numCol="1" anchor="t" anchorCtr="0" compatLnSpc="1">
              <a:prstTxWarp prst="textNoShape">
                <a:avLst/>
              </a:prstTxWarp>
            </a:bodyPr>
            <a:lstStyle/>
            <a:p>
              <a:pPr defTabSz="548640" fontAlgn="base">
                <a:spcBef>
                  <a:spcPct val="0"/>
                </a:spcBef>
                <a:spcAft>
                  <a:spcPct val="0"/>
                </a:spcAft>
              </a:pPr>
              <a:endParaRPr lang="en-US" sz="2160" kern="0" dirty="0">
                <a:solidFill>
                  <a:srgbClr val="000000"/>
                </a:solidFill>
                <a:latin typeface="Arial"/>
                <a:ea typeface="ＭＳ Ｐゴシック" pitchFamily="34" charset="-128"/>
                <a:cs typeface="Arial" charset="0"/>
                <a:sym typeface="Arial"/>
              </a:endParaRPr>
            </a:p>
          </p:txBody>
        </p:sp>
        <p:sp>
          <p:nvSpPr>
            <p:cNvPr id="23" name="Rectangle 10"/>
            <p:cNvSpPr>
              <a:spLocks noChangeArrowheads="1"/>
            </p:cNvSpPr>
            <p:nvPr userDrawn="1"/>
          </p:nvSpPr>
          <p:spPr bwMode="auto">
            <a:xfrm>
              <a:off x="1079500" y="6705599"/>
              <a:ext cx="111125" cy="155448"/>
            </a:xfrm>
            <a:prstGeom prst="rect">
              <a:avLst/>
            </a:prstGeom>
            <a:solidFill>
              <a:srgbClr val="BCBE00"/>
            </a:solidFill>
            <a:ln w="9525">
              <a:noFill/>
              <a:miter lim="800000"/>
              <a:headEnd/>
              <a:tailEnd/>
            </a:ln>
          </p:spPr>
          <p:txBody>
            <a:bodyPr vert="horz" wrap="square" lIns="91440" tIns="45720" rIns="91440" bIns="45720" numCol="1" anchor="t" anchorCtr="0" compatLnSpc="1">
              <a:prstTxWarp prst="textNoShape">
                <a:avLst/>
              </a:prstTxWarp>
            </a:bodyPr>
            <a:lstStyle/>
            <a:p>
              <a:pPr defTabSz="548640" fontAlgn="base">
                <a:spcBef>
                  <a:spcPct val="0"/>
                </a:spcBef>
                <a:spcAft>
                  <a:spcPct val="0"/>
                </a:spcAft>
              </a:pPr>
              <a:endParaRPr lang="en-US" sz="2160" kern="0" dirty="0">
                <a:solidFill>
                  <a:srgbClr val="000000"/>
                </a:solidFill>
                <a:latin typeface="Arial"/>
                <a:ea typeface="ＭＳ Ｐゴシック" pitchFamily="34" charset="-128"/>
                <a:cs typeface="Arial" charset="0"/>
                <a:sym typeface="Arial"/>
              </a:endParaRPr>
            </a:p>
          </p:txBody>
        </p:sp>
        <p:sp>
          <p:nvSpPr>
            <p:cNvPr id="24" name="Rectangle 11"/>
            <p:cNvSpPr>
              <a:spLocks noChangeArrowheads="1"/>
            </p:cNvSpPr>
            <p:nvPr userDrawn="1"/>
          </p:nvSpPr>
          <p:spPr bwMode="auto">
            <a:xfrm>
              <a:off x="1435100" y="6705599"/>
              <a:ext cx="168275" cy="155448"/>
            </a:xfrm>
            <a:prstGeom prst="rect">
              <a:avLst/>
            </a:prstGeom>
            <a:solidFill>
              <a:srgbClr val="8B0E68"/>
            </a:solidFill>
            <a:ln w="9525">
              <a:noFill/>
              <a:miter lim="800000"/>
              <a:headEnd/>
              <a:tailEnd/>
            </a:ln>
          </p:spPr>
          <p:txBody>
            <a:bodyPr vert="horz" wrap="square" lIns="91440" tIns="45720" rIns="91440" bIns="45720" numCol="1" anchor="t" anchorCtr="0" compatLnSpc="1">
              <a:prstTxWarp prst="textNoShape">
                <a:avLst/>
              </a:prstTxWarp>
            </a:bodyPr>
            <a:lstStyle/>
            <a:p>
              <a:pPr defTabSz="548640" fontAlgn="base">
                <a:spcBef>
                  <a:spcPct val="0"/>
                </a:spcBef>
                <a:spcAft>
                  <a:spcPct val="0"/>
                </a:spcAft>
              </a:pPr>
              <a:endParaRPr lang="en-US" sz="2160" kern="0" dirty="0">
                <a:solidFill>
                  <a:srgbClr val="000000"/>
                </a:solidFill>
                <a:latin typeface="Arial"/>
                <a:ea typeface="ＭＳ Ｐゴシック" pitchFamily="34" charset="-128"/>
                <a:cs typeface="Arial" charset="0"/>
                <a:sym typeface="Arial"/>
              </a:endParaRPr>
            </a:p>
          </p:txBody>
        </p:sp>
        <p:sp>
          <p:nvSpPr>
            <p:cNvPr id="25" name="Rectangle 12"/>
            <p:cNvSpPr>
              <a:spLocks noChangeArrowheads="1"/>
            </p:cNvSpPr>
            <p:nvPr userDrawn="1"/>
          </p:nvSpPr>
          <p:spPr bwMode="auto">
            <a:xfrm>
              <a:off x="2057400" y="6705599"/>
              <a:ext cx="66675" cy="155448"/>
            </a:xfrm>
            <a:prstGeom prst="rect">
              <a:avLst/>
            </a:prstGeom>
            <a:solidFill>
              <a:srgbClr val="F0B500"/>
            </a:solidFill>
            <a:ln w="9525">
              <a:noFill/>
              <a:miter lim="800000"/>
              <a:headEnd/>
              <a:tailEnd/>
            </a:ln>
          </p:spPr>
          <p:txBody>
            <a:bodyPr vert="horz" wrap="square" lIns="91440" tIns="45720" rIns="91440" bIns="45720" numCol="1" anchor="t" anchorCtr="0" compatLnSpc="1">
              <a:prstTxWarp prst="textNoShape">
                <a:avLst/>
              </a:prstTxWarp>
            </a:bodyPr>
            <a:lstStyle/>
            <a:p>
              <a:pPr defTabSz="548640" fontAlgn="base">
                <a:spcBef>
                  <a:spcPct val="0"/>
                </a:spcBef>
                <a:spcAft>
                  <a:spcPct val="0"/>
                </a:spcAft>
              </a:pPr>
              <a:endParaRPr lang="en-US" sz="2160" kern="0" dirty="0">
                <a:solidFill>
                  <a:srgbClr val="000000"/>
                </a:solidFill>
                <a:latin typeface="Arial"/>
                <a:ea typeface="ＭＳ Ｐゴシック" pitchFamily="34" charset="-128"/>
                <a:cs typeface="Arial" charset="0"/>
                <a:sym typeface="Arial"/>
              </a:endParaRPr>
            </a:p>
          </p:txBody>
        </p:sp>
      </p:grpSp>
      <p:sp>
        <p:nvSpPr>
          <p:cNvPr id="13" name="Title 12"/>
          <p:cNvSpPr>
            <a:spLocks noGrp="1"/>
          </p:cNvSpPr>
          <p:nvPr>
            <p:ph type="title" hasCustomPrompt="1"/>
          </p:nvPr>
        </p:nvSpPr>
        <p:spPr>
          <a:xfrm>
            <a:off x="171175" y="25887"/>
            <a:ext cx="10077727" cy="448709"/>
          </a:xfrm>
          <a:prstGeom prst="rect">
            <a:avLst/>
          </a:prstGeom>
        </p:spPr>
        <p:txBody>
          <a:bodyPr tIns="0"/>
          <a:lstStyle>
            <a:lvl1pPr algn="l">
              <a:defRPr sz="5520">
                <a:latin typeface="Arial" pitchFamily="34" charset="0"/>
                <a:cs typeface="Arial" pitchFamily="34" charset="0"/>
              </a:defRPr>
            </a:lvl1pPr>
          </a:lstStyle>
          <a:p>
            <a:r>
              <a:rPr lang="en-US" dirty="0"/>
              <a:t>CLICK TO EDIT</a:t>
            </a:r>
          </a:p>
        </p:txBody>
      </p:sp>
      <p:sp>
        <p:nvSpPr>
          <p:cNvPr id="15" name="Rectangle 14"/>
          <p:cNvSpPr/>
          <p:nvPr userDrawn="1"/>
        </p:nvSpPr>
        <p:spPr>
          <a:xfrm>
            <a:off x="-4043" y="4862146"/>
            <a:ext cx="12196043" cy="19958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fontAlgn="base">
              <a:spcBef>
                <a:spcPct val="0"/>
              </a:spcBef>
              <a:spcAft>
                <a:spcPct val="0"/>
              </a:spcAft>
            </a:pPr>
            <a:endParaRPr lang="en-US" sz="2160" kern="0">
              <a:solidFill>
                <a:prstClr val="white"/>
              </a:solidFill>
              <a:sym typeface="Arial"/>
            </a:endParaRPr>
          </a:p>
        </p:txBody>
      </p:sp>
      <p:sp>
        <p:nvSpPr>
          <p:cNvPr id="14" name="Text Placeholder 25"/>
          <p:cNvSpPr>
            <a:spLocks noGrp="1"/>
          </p:cNvSpPr>
          <p:nvPr>
            <p:ph type="body" sz="quarter" idx="10"/>
          </p:nvPr>
        </p:nvSpPr>
        <p:spPr>
          <a:xfrm>
            <a:off x="286516" y="1000667"/>
            <a:ext cx="11078997" cy="500332"/>
          </a:xfrm>
          <a:prstGeom prst="rect">
            <a:avLst/>
          </a:prstGeom>
        </p:spPr>
        <p:txBody>
          <a:bodyPr lIns="0" tIns="0" bIns="0" anchor="b" anchorCtr="0"/>
          <a:lstStyle>
            <a:lvl1pPr marL="207646" indent="-207646">
              <a:lnSpc>
                <a:spcPts val="1920"/>
              </a:lnSpc>
              <a:defRPr sz="1680">
                <a:solidFill>
                  <a:schemeClr val="tx1">
                    <a:lumMod val="50000"/>
                    <a:lumOff val="50000"/>
                  </a:schemeClr>
                </a:solidFill>
              </a:defRPr>
            </a:lvl1pPr>
          </a:lstStyle>
          <a:p>
            <a:pPr lvl="0"/>
            <a:r>
              <a:rPr lang="en-US" dirty="0"/>
              <a:t>Click to edit Master text styles</a:t>
            </a:r>
          </a:p>
          <a:p>
            <a:pPr lvl="0"/>
            <a:r>
              <a:rPr lang="en-US" dirty="0" err="1"/>
              <a:t>asdfasdf</a:t>
            </a:r>
            <a:endParaRPr lang="en-US" dirty="0"/>
          </a:p>
        </p:txBody>
      </p:sp>
    </p:spTree>
    <p:extLst>
      <p:ext uri="{BB962C8B-B14F-4D97-AF65-F5344CB8AC3E}">
        <p14:creationId xmlns:p14="http://schemas.microsoft.com/office/powerpoint/2010/main" val="209525163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Logo Only">
    <p:spTree>
      <p:nvGrpSpPr>
        <p:cNvPr id="1" name=""/>
        <p:cNvGrpSpPr/>
        <p:nvPr/>
      </p:nvGrpSpPr>
      <p:grpSpPr>
        <a:xfrm>
          <a:off x="0" y="0"/>
          <a:ext cx="0" cy="0"/>
          <a:chOff x="0" y="0"/>
          <a:chExt cx="0" cy="0"/>
        </a:xfrm>
      </p:grpSpPr>
      <p:sp>
        <p:nvSpPr>
          <p:cNvPr id="6" name="Title 1"/>
          <p:cNvSpPr>
            <a:spLocks noGrp="1"/>
          </p:cNvSpPr>
          <p:nvPr>
            <p:ph type="title"/>
          </p:nvPr>
        </p:nvSpPr>
        <p:spPr>
          <a:xfrm>
            <a:off x="3200401" y="43542"/>
            <a:ext cx="8902700" cy="423184"/>
          </a:xfrm>
        </p:spPr>
        <p:txBody>
          <a:bodyPr anchor="ctr" anchorCtr="0"/>
          <a:lstStyle>
            <a:lvl1pPr algn="r">
              <a:defRPr sz="2400">
                <a:solidFill>
                  <a:schemeClr val="bg1"/>
                </a:solidFill>
              </a:defRPr>
            </a:lvl1pPr>
          </a:lstStyle>
          <a:p>
            <a:r>
              <a:rPr lang="en-US" dirty="0"/>
              <a:t>Click to edit Master title style</a:t>
            </a:r>
          </a:p>
        </p:txBody>
      </p:sp>
      <p:sp>
        <p:nvSpPr>
          <p:cNvPr id="7" name="Rectangle 9"/>
          <p:cNvSpPr>
            <a:spLocks noGrp="1" noChangeArrowheads="1"/>
          </p:cNvSpPr>
          <p:nvPr>
            <p:ph type="sldNum" sz="quarter" idx="10"/>
          </p:nvPr>
        </p:nvSpPr>
        <p:spPr>
          <a:xfrm>
            <a:off x="9258300" y="6638926"/>
            <a:ext cx="2844800" cy="476250"/>
          </a:xfrm>
          <a:prstGeom prst="rect">
            <a:avLst/>
          </a:prstGeom>
        </p:spPr>
        <p:txBody>
          <a:bodyPr/>
          <a:lstStyle>
            <a:lvl1pPr>
              <a:defRPr/>
            </a:lvl1pPr>
          </a:lstStyle>
          <a:p>
            <a:pPr>
              <a:defRPr/>
            </a:pPr>
            <a:r>
              <a:rPr lang="en-US">
                <a:solidFill>
                  <a:srgbClr val="000000"/>
                </a:solidFill>
              </a:rPr>
              <a:t> PAGE </a:t>
            </a:r>
            <a:fld id="{699C15EA-F647-4469-B8E3-29724BEEDE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637176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9" name="Rectangle 8"/>
          <p:cNvSpPr/>
          <p:nvPr userDrawn="1"/>
        </p:nvSpPr>
        <p:spPr>
          <a:xfrm>
            <a:off x="304800" y="762000"/>
            <a:ext cx="52832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23330129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41325" y="34504"/>
            <a:ext cx="8121545" cy="491706"/>
          </a:xfrm>
        </p:spPr>
        <p:txBody>
          <a:bodyPr anchor="ctr" anchorCtr="0"/>
          <a:lstStyle>
            <a:lvl1pPr algn="r">
              <a:defRPr sz="1440">
                <a:solidFill>
                  <a:schemeClr val="bg1"/>
                </a:solidFill>
              </a:defRPr>
            </a:lvl1pPr>
          </a:lstStyle>
          <a:p>
            <a:r>
              <a:rPr lang="en-US" dirty="0"/>
              <a:t>CLICK TO EDIT MASTER TITLE STYLE</a:t>
            </a:r>
          </a:p>
        </p:txBody>
      </p:sp>
      <p:pic>
        <p:nvPicPr>
          <p:cNvPr id="4" name="Picture 3" descr="Zebra Logo Horiz.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410" y="129644"/>
            <a:ext cx="813509" cy="262891"/>
          </a:xfrm>
          <a:prstGeom prst="rect">
            <a:avLst/>
          </a:prstGeom>
        </p:spPr>
      </p:pic>
    </p:spTree>
    <p:extLst>
      <p:ext uri="{BB962C8B-B14F-4D97-AF65-F5344CB8AC3E}">
        <p14:creationId xmlns:p14="http://schemas.microsoft.com/office/powerpoint/2010/main" val="22279919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Software Template">
    <p:spTree>
      <p:nvGrpSpPr>
        <p:cNvPr id="1" name=""/>
        <p:cNvGrpSpPr/>
        <p:nvPr/>
      </p:nvGrpSpPr>
      <p:grpSpPr>
        <a:xfrm>
          <a:off x="0" y="0"/>
          <a:ext cx="0" cy="0"/>
          <a:chOff x="0" y="0"/>
          <a:chExt cx="0" cy="0"/>
        </a:xfrm>
      </p:grpSpPr>
      <p:sp>
        <p:nvSpPr>
          <p:cNvPr id="2" name="Title 1"/>
          <p:cNvSpPr>
            <a:spLocks noGrp="1"/>
          </p:cNvSpPr>
          <p:nvPr>
            <p:ph type="title"/>
          </p:nvPr>
        </p:nvSpPr>
        <p:spPr>
          <a:xfrm>
            <a:off x="120773" y="650877"/>
            <a:ext cx="8436633" cy="463550"/>
          </a:xfrm>
        </p:spPr>
        <p:txBody>
          <a:bodyPr/>
          <a:lstStyle>
            <a:lvl1pPr>
              <a:defRPr sz="2880">
                <a:solidFill>
                  <a:srgbClr val="0077A0"/>
                </a:solidFill>
              </a:defRPr>
            </a:lvl1pPr>
          </a:lstStyle>
          <a:p>
            <a:r>
              <a:rPr lang="en-US" dirty="0"/>
              <a:t>Click to edit</a:t>
            </a:r>
          </a:p>
        </p:txBody>
      </p:sp>
      <p:sp>
        <p:nvSpPr>
          <p:cNvPr id="4" name="Text Placeholder 3"/>
          <p:cNvSpPr>
            <a:spLocks noGrp="1"/>
          </p:cNvSpPr>
          <p:nvPr>
            <p:ph type="body" sz="quarter" idx="16"/>
          </p:nvPr>
        </p:nvSpPr>
        <p:spPr>
          <a:xfrm>
            <a:off x="134061" y="1234013"/>
            <a:ext cx="8446347" cy="416279"/>
          </a:xfrm>
        </p:spPr>
        <p:txBody>
          <a:bodyPr wrap="square" tIns="64008" rIns="89611" bIns="64008">
            <a:noAutofit/>
          </a:bodyPr>
          <a:lstStyle>
            <a:lvl1pPr marL="135256" indent="-135256">
              <a:lnSpc>
                <a:spcPts val="1512"/>
              </a:lnSpc>
              <a:spcBef>
                <a:spcPts val="0"/>
              </a:spcBef>
              <a:buFont typeface="Arial" pitchFamily="34" charset="0"/>
              <a:buChar char="•"/>
              <a:defRPr sz="1680" b="0" cap="all" baseline="0">
                <a:solidFill>
                  <a:schemeClr val="tx1"/>
                </a:solidFill>
                <a:latin typeface="Franklin Gothic Medium" pitchFamily="34" charset="0"/>
              </a:defRPr>
            </a:lvl1pPr>
          </a:lstStyle>
          <a:p>
            <a:pPr lvl="0"/>
            <a:r>
              <a:rPr lang="en-US" dirty="0"/>
              <a:t>Click to edit Master text styles</a:t>
            </a:r>
          </a:p>
          <a:p>
            <a:pPr lvl="0"/>
            <a:r>
              <a:rPr lang="en-US" dirty="0" err="1"/>
              <a:t>asdfasdf</a:t>
            </a:r>
            <a:endParaRPr lang="en-US" dirty="0"/>
          </a:p>
        </p:txBody>
      </p:sp>
      <p:sp>
        <p:nvSpPr>
          <p:cNvPr id="21" name="Text Placeholder 20"/>
          <p:cNvSpPr>
            <a:spLocks noGrp="1"/>
          </p:cNvSpPr>
          <p:nvPr>
            <p:ph type="body" sz="quarter" idx="17" hasCustomPrompt="1"/>
          </p:nvPr>
        </p:nvSpPr>
        <p:spPr>
          <a:xfrm>
            <a:off x="161028" y="2165230"/>
            <a:ext cx="8443224" cy="4486396"/>
          </a:xfrm>
        </p:spPr>
        <p:txBody>
          <a:bodyPr>
            <a:normAutofit/>
          </a:bodyPr>
          <a:lstStyle>
            <a:lvl1pPr marL="0" indent="0">
              <a:buNone/>
              <a:defRPr sz="1680" b="0">
                <a:solidFill>
                  <a:schemeClr val="tx1"/>
                </a:solidFill>
              </a:defRPr>
            </a:lvl1pPr>
            <a:lvl2pPr marL="548640" indent="-270510">
              <a:buClr>
                <a:srgbClr val="0077A0"/>
              </a:buClr>
              <a:buSzPct val="100000"/>
              <a:buFont typeface="Arial" pitchFamily="34" charset="0"/>
              <a:buChar char="•"/>
              <a:defRPr sz="1440" b="0"/>
            </a:lvl2pPr>
            <a:lvl3pPr marL="1028700" indent="-243840">
              <a:defRPr sz="1260" b="0"/>
            </a:lvl3pPr>
          </a:lstStyle>
          <a:p>
            <a:pPr lvl="0"/>
            <a:r>
              <a:rPr lang="en-US" dirty="0"/>
              <a:t>Click to edit Master text styles </a:t>
            </a:r>
            <a:r>
              <a:rPr lang="en-US" dirty="0" err="1"/>
              <a:t>asdf</a:t>
            </a:r>
            <a:r>
              <a:rPr lang="en-US" dirty="0"/>
              <a:t> </a:t>
            </a:r>
            <a:r>
              <a:rPr lang="en-US" dirty="0" err="1"/>
              <a:t>asdf</a:t>
            </a:r>
            <a:r>
              <a:rPr lang="en-US" dirty="0"/>
              <a:t> </a:t>
            </a:r>
            <a:r>
              <a:rPr lang="en-US" dirty="0" err="1"/>
              <a:t>adsf</a:t>
            </a:r>
            <a:r>
              <a:rPr lang="en-US" dirty="0"/>
              <a:t> </a:t>
            </a:r>
            <a:r>
              <a:rPr lang="en-US" dirty="0" err="1"/>
              <a:t>asdf</a:t>
            </a:r>
            <a:r>
              <a:rPr lang="en-US" dirty="0"/>
              <a:t> </a:t>
            </a:r>
            <a:r>
              <a:rPr lang="en-US" dirty="0" err="1"/>
              <a:t>asdf</a:t>
            </a:r>
            <a:r>
              <a:rPr lang="en-US" dirty="0"/>
              <a:t> </a:t>
            </a:r>
          </a:p>
          <a:p>
            <a:pPr lvl="1"/>
            <a:r>
              <a:rPr lang="en-US" dirty="0"/>
              <a:t>Second level</a:t>
            </a:r>
          </a:p>
          <a:p>
            <a:pPr lvl="2"/>
            <a:r>
              <a:rPr lang="en-US" dirty="0"/>
              <a:t>Third level</a:t>
            </a:r>
          </a:p>
        </p:txBody>
      </p:sp>
      <p:sp>
        <p:nvSpPr>
          <p:cNvPr id="8" name="Rectangle 7"/>
          <p:cNvSpPr/>
          <p:nvPr userDrawn="1"/>
        </p:nvSpPr>
        <p:spPr>
          <a:xfrm>
            <a:off x="8810445" y="493665"/>
            <a:ext cx="3381555" cy="63643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398770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59321" y="517525"/>
            <a:ext cx="11008325" cy="900000"/>
          </a:xfrm>
          <a:prstGeom prst="rect">
            <a:avLst/>
          </a:prstGeom>
        </p:spPr>
        <p:txBody>
          <a:bodyPr/>
          <a:lstStyle>
            <a:lvl1pPr>
              <a:defRPr sz="2800">
                <a:solidFill>
                  <a:schemeClr val="accent1"/>
                </a:solidFill>
                <a:latin typeface="+mj-lt"/>
              </a:defRPr>
            </a:lvl1pPr>
          </a:lstStyle>
          <a:p>
            <a:r>
              <a:rPr lang="en-US" dirty="0"/>
              <a:t>Click To Edit Master Title Style</a:t>
            </a:r>
          </a:p>
        </p:txBody>
      </p:sp>
      <p:sp>
        <p:nvSpPr>
          <p:cNvPr id="7" name="Text Placeholder 18"/>
          <p:cNvSpPr>
            <a:spLocks noGrp="1"/>
          </p:cNvSpPr>
          <p:nvPr>
            <p:ph type="body" sz="quarter" idx="10"/>
          </p:nvPr>
        </p:nvSpPr>
        <p:spPr>
          <a:xfrm>
            <a:off x="360094" y="1875693"/>
            <a:ext cx="11008067" cy="4103077"/>
          </a:xfrm>
          <a:prstGeom prst="rect">
            <a:avLst/>
          </a:prstGeom>
        </p:spPr>
        <p:txBody>
          <a:bodyPr/>
          <a:lstStyle>
            <a:lvl1pPr marL="388620" indent="-342900">
              <a:buClr>
                <a:schemeClr val="accent1"/>
              </a:buClr>
              <a:buFont typeface="Arial" panose="020B0604020202020204" pitchFamily="34" charset="0"/>
              <a:buChar char="•"/>
              <a:defRPr sz="2200">
                <a:solidFill>
                  <a:schemeClr val="tx1"/>
                </a:solidFill>
              </a:defRPr>
            </a:lvl1pPr>
            <a:lvl2pPr marL="651510" indent="-285750">
              <a:buClr>
                <a:schemeClr val="accent1"/>
              </a:buClr>
              <a:buFont typeface="Arial" panose="020B0604020202020204" pitchFamily="34" charset="0"/>
              <a:buChar char="•"/>
              <a:defRPr sz="2000">
                <a:solidFill>
                  <a:schemeClr val="tx1"/>
                </a:solidFill>
              </a:defRPr>
            </a:lvl2pPr>
            <a:lvl3pPr marL="880110" indent="-285750">
              <a:buClr>
                <a:schemeClr val="accent1"/>
              </a:buClr>
              <a:buFont typeface="Arial" panose="020B0604020202020204" pitchFamily="34" charset="0"/>
              <a:buChar char="•"/>
              <a:defRPr sz="1800">
                <a:solidFill>
                  <a:schemeClr val="tx1"/>
                </a:solidFill>
              </a:defRPr>
            </a:lvl3pPr>
            <a:lvl4pPr marL="1062990" indent="-285750">
              <a:buClr>
                <a:schemeClr val="accent1"/>
              </a:buClr>
              <a:buFont typeface="Arial" panose="020B0604020202020204" pitchFamily="34" charset="0"/>
              <a:buChar char="•"/>
              <a:defRPr sz="1600">
                <a:solidFill>
                  <a:schemeClr val="tx1"/>
                </a:solidFill>
              </a:defRPr>
            </a:lvl4pPr>
            <a:lvl5pPr marL="1245870" indent="-285750">
              <a:buClr>
                <a:schemeClr val="accent1"/>
              </a:buClr>
              <a:buFont typeface="Arial" panose="020B0604020202020204" pitchFamily="34" charset="0"/>
              <a:buChar cha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893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Gray Title slide">
    <p:bg>
      <p:bgPr>
        <a:solidFill>
          <a:srgbClr val="333E47"/>
        </a:solidFill>
        <a:effectLst/>
      </p:bgPr>
    </p:bg>
    <p:spTree>
      <p:nvGrpSpPr>
        <p:cNvPr id="1" name=""/>
        <p:cNvGrpSpPr/>
        <p:nvPr/>
      </p:nvGrpSpPr>
      <p:grpSpPr>
        <a:xfrm>
          <a:off x="0" y="0"/>
          <a:ext cx="0" cy="0"/>
          <a:chOff x="0" y="0"/>
          <a:chExt cx="0" cy="0"/>
        </a:xfrm>
      </p:grpSpPr>
      <p:grpSp>
        <p:nvGrpSpPr>
          <p:cNvPr id="7" name="Group 13"/>
          <p:cNvGrpSpPr>
            <a:grpSpLocks noChangeAspect="1"/>
          </p:cNvGrpSpPr>
          <p:nvPr userDrawn="1"/>
        </p:nvGrpSpPr>
        <p:grpSpPr>
          <a:xfrm>
            <a:off x="3102556" y="301045"/>
            <a:ext cx="5963221" cy="6343783"/>
            <a:chOff x="609600" y="1030719"/>
            <a:chExt cx="2269331" cy="2529482"/>
          </a:xfrm>
          <a:solidFill>
            <a:schemeClr val="bg2">
              <a:alpha val="35000"/>
            </a:schemeClr>
          </a:solidFill>
        </p:grpSpPr>
        <p:sp>
          <p:nvSpPr>
            <p:cNvPr id="8" name="Freeform 7"/>
            <p:cNvSpPr>
              <a:spLocks/>
            </p:cNvSpPr>
            <p:nvPr/>
          </p:nvSpPr>
          <p:spPr bwMode="auto">
            <a:xfrm>
              <a:off x="2113149" y="2152710"/>
              <a:ext cx="180106" cy="50429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9" name="Freeform 8"/>
            <p:cNvSpPr>
              <a:spLocks/>
            </p:cNvSpPr>
            <p:nvPr/>
          </p:nvSpPr>
          <p:spPr bwMode="auto">
            <a:xfrm>
              <a:off x="937792" y="1030719"/>
              <a:ext cx="1075297" cy="2025186"/>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10" name="Freeform 9"/>
            <p:cNvSpPr>
              <a:spLocks/>
            </p:cNvSpPr>
            <p:nvPr/>
          </p:nvSpPr>
          <p:spPr bwMode="auto">
            <a:xfrm>
              <a:off x="1756939" y="1796501"/>
              <a:ext cx="177438" cy="860505"/>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11" name="Freeform 10"/>
            <p:cNvSpPr>
              <a:spLocks/>
            </p:cNvSpPr>
            <p:nvPr/>
          </p:nvSpPr>
          <p:spPr bwMode="auto">
            <a:xfrm>
              <a:off x="1934377" y="1972604"/>
              <a:ext cx="434922" cy="180106"/>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12" name="Freeform 11"/>
            <p:cNvSpPr>
              <a:spLocks/>
            </p:cNvSpPr>
            <p:nvPr/>
          </p:nvSpPr>
          <p:spPr bwMode="auto">
            <a:xfrm>
              <a:off x="609600" y="1354909"/>
              <a:ext cx="612359" cy="1178024"/>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13" name="Freeform 12"/>
            <p:cNvSpPr>
              <a:spLocks/>
            </p:cNvSpPr>
            <p:nvPr/>
          </p:nvSpPr>
          <p:spPr bwMode="auto">
            <a:xfrm>
              <a:off x="613603" y="2164717"/>
              <a:ext cx="1143337" cy="1395484"/>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14" name="Freeform 13"/>
            <p:cNvSpPr>
              <a:spLocks/>
            </p:cNvSpPr>
            <p:nvPr/>
          </p:nvSpPr>
          <p:spPr bwMode="auto">
            <a:xfrm>
              <a:off x="2293254" y="2432874"/>
              <a:ext cx="585677" cy="51630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grpSp>
      <p:sp>
        <p:nvSpPr>
          <p:cNvPr id="2" name="Title 1"/>
          <p:cNvSpPr>
            <a:spLocks noGrp="1"/>
          </p:cNvSpPr>
          <p:nvPr>
            <p:ph type="title" hasCustomPrompt="1"/>
          </p:nvPr>
        </p:nvSpPr>
        <p:spPr>
          <a:xfrm>
            <a:off x="2499129" y="2300191"/>
            <a:ext cx="8215084" cy="1876424"/>
          </a:xfrm>
          <a:prstGeom prst="rect">
            <a:avLst/>
          </a:prstGeom>
        </p:spPr>
        <p:txBody>
          <a:bodyPr lIns="0" anchor="ctr" anchorCtr="0"/>
          <a:lstStyle>
            <a:lvl1pPr>
              <a:lnSpc>
                <a:spcPct val="85000"/>
              </a:lnSpc>
              <a:defRPr sz="4800" cap="all" baseline="0">
                <a:solidFill>
                  <a:srgbClr val="FFFFFF"/>
                </a:solidFill>
              </a:defRPr>
            </a:lvl1pPr>
          </a:lstStyle>
          <a:p>
            <a:r>
              <a:rPr lang="en-US" dirty="0"/>
              <a:t>Click to edit </a:t>
            </a:r>
            <a:br>
              <a:rPr lang="en-US" dirty="0"/>
            </a:br>
            <a:r>
              <a:rPr lang="en-US" dirty="0"/>
              <a:t>Presentation title</a:t>
            </a:r>
          </a:p>
        </p:txBody>
      </p:sp>
      <p:sp>
        <p:nvSpPr>
          <p:cNvPr id="5" name="Text Placeholder 17"/>
          <p:cNvSpPr>
            <a:spLocks noGrp="1"/>
          </p:cNvSpPr>
          <p:nvPr>
            <p:ph type="body" sz="quarter" idx="10"/>
          </p:nvPr>
        </p:nvSpPr>
        <p:spPr>
          <a:xfrm>
            <a:off x="2499113" y="5519760"/>
            <a:ext cx="8264072" cy="877775"/>
          </a:xfrm>
          <a:prstGeom prst="rect">
            <a:avLst/>
          </a:prstGeom>
        </p:spPr>
        <p:txBody>
          <a:bodyPr lIns="0" tIns="0" rIns="0">
            <a:normAutofit/>
          </a:bodyPr>
          <a:lstStyle>
            <a:lvl1pPr marL="0" indent="0">
              <a:lnSpc>
                <a:spcPct val="110000"/>
              </a:lnSpc>
              <a:spcBef>
                <a:spcPts val="0"/>
              </a:spcBef>
              <a:buNone/>
              <a:defRPr sz="2200" b="1">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4" name="Picture 3" descr="Zebra_Logo_Stacked_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461" y="2623005"/>
            <a:ext cx="1004167" cy="1609344"/>
          </a:xfrm>
          <a:prstGeom prst="rect">
            <a:avLst/>
          </a:prstGeom>
        </p:spPr>
      </p:pic>
    </p:spTree>
    <p:extLst>
      <p:ext uri="{BB962C8B-B14F-4D97-AF65-F5344CB8AC3E}">
        <p14:creationId xmlns:p14="http://schemas.microsoft.com/office/powerpoint/2010/main" val="418753945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lue Title slide">
    <p:spTree>
      <p:nvGrpSpPr>
        <p:cNvPr id="1" name=""/>
        <p:cNvGrpSpPr/>
        <p:nvPr/>
      </p:nvGrpSpPr>
      <p:grpSpPr>
        <a:xfrm>
          <a:off x="0" y="0"/>
          <a:ext cx="0" cy="0"/>
          <a:chOff x="0" y="0"/>
          <a:chExt cx="0" cy="0"/>
        </a:xfrm>
      </p:grpSpPr>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26" name="Group 45"/>
          <p:cNvGrpSpPr/>
          <p:nvPr userDrawn="1"/>
        </p:nvGrpSpPr>
        <p:grpSpPr>
          <a:xfrm>
            <a:off x="852884" y="2627277"/>
            <a:ext cx="1007833" cy="1603281"/>
            <a:chOff x="612777" y="835024"/>
            <a:chExt cx="2700340" cy="4319589"/>
          </a:xfrm>
          <a:solidFill>
            <a:schemeClr val="tx1"/>
          </a:solidFill>
        </p:grpSpPr>
        <p:sp>
          <p:nvSpPr>
            <p:cNvPr id="28" name="Freeform 27"/>
            <p:cNvSpPr>
              <a:spLocks/>
            </p:cNvSpPr>
            <p:nvPr/>
          </p:nvSpPr>
          <p:spPr bwMode="auto">
            <a:xfrm>
              <a:off x="2401891" y="2170113"/>
              <a:ext cx="214312" cy="600074"/>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29" name="Freeform 28"/>
            <p:cNvSpPr>
              <a:spLocks/>
            </p:cNvSpPr>
            <p:nvPr/>
          </p:nvSpPr>
          <p:spPr bwMode="auto">
            <a:xfrm>
              <a:off x="1003301" y="835024"/>
              <a:ext cx="1279526" cy="2409827"/>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0" name="Freeform 29"/>
            <p:cNvSpPr>
              <a:spLocks/>
            </p:cNvSpPr>
            <p:nvPr/>
          </p:nvSpPr>
          <p:spPr bwMode="auto">
            <a:xfrm>
              <a:off x="1978028" y="1746248"/>
              <a:ext cx="211136" cy="1023939"/>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1" name="Freeform 30"/>
            <p:cNvSpPr>
              <a:spLocks/>
            </p:cNvSpPr>
            <p:nvPr/>
          </p:nvSpPr>
          <p:spPr bwMode="auto">
            <a:xfrm>
              <a:off x="2189165" y="1955801"/>
              <a:ext cx="517526" cy="214312"/>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2" name="Freeform 31"/>
            <p:cNvSpPr>
              <a:spLocks/>
            </p:cNvSpPr>
            <p:nvPr/>
          </p:nvSpPr>
          <p:spPr bwMode="auto">
            <a:xfrm>
              <a:off x="612777" y="1220786"/>
              <a:ext cx="728662" cy="1401762"/>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3" name="Freeform 32"/>
            <p:cNvSpPr>
              <a:spLocks/>
            </p:cNvSpPr>
            <p:nvPr/>
          </p:nvSpPr>
          <p:spPr bwMode="auto">
            <a:xfrm>
              <a:off x="617539" y="2184400"/>
              <a:ext cx="1360489"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4" name="Freeform 33"/>
            <p:cNvSpPr>
              <a:spLocks/>
            </p:cNvSpPr>
            <p:nvPr/>
          </p:nvSpPr>
          <p:spPr bwMode="auto">
            <a:xfrm>
              <a:off x="2616203" y="2503489"/>
              <a:ext cx="696914" cy="614364"/>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5" name="Freeform 34"/>
            <p:cNvSpPr>
              <a:spLocks/>
            </p:cNvSpPr>
            <p:nvPr/>
          </p:nvSpPr>
          <p:spPr bwMode="auto">
            <a:xfrm>
              <a:off x="617539" y="4494214"/>
              <a:ext cx="520702" cy="660399"/>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6" name="Freeform 35"/>
            <p:cNvSpPr>
              <a:spLocks/>
            </p:cNvSpPr>
            <p:nvPr/>
          </p:nvSpPr>
          <p:spPr bwMode="auto">
            <a:xfrm>
              <a:off x="1190627" y="4494214"/>
              <a:ext cx="379414" cy="660399"/>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7" name="Freeform 36"/>
            <p:cNvSpPr>
              <a:spLocks noEditPoints="1"/>
            </p:cNvSpPr>
            <p:nvPr/>
          </p:nvSpPr>
          <p:spPr bwMode="auto">
            <a:xfrm>
              <a:off x="1641476" y="4494214"/>
              <a:ext cx="471487" cy="660399"/>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8" name="Freeform 37"/>
            <p:cNvSpPr>
              <a:spLocks noEditPoints="1"/>
            </p:cNvSpPr>
            <p:nvPr/>
          </p:nvSpPr>
          <p:spPr bwMode="auto">
            <a:xfrm>
              <a:off x="2184402" y="4494210"/>
              <a:ext cx="495301" cy="660399"/>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9" name="Freeform 38"/>
            <p:cNvSpPr>
              <a:spLocks noEditPoints="1"/>
            </p:cNvSpPr>
            <p:nvPr/>
          </p:nvSpPr>
          <p:spPr bwMode="auto">
            <a:xfrm>
              <a:off x="2679700" y="4494214"/>
              <a:ext cx="633413" cy="660399"/>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grpSp>
      <p:sp>
        <p:nvSpPr>
          <p:cNvPr id="22" name="Text Placeholder 17"/>
          <p:cNvSpPr>
            <a:spLocks noGrp="1"/>
          </p:cNvSpPr>
          <p:nvPr>
            <p:ph type="body" sz="quarter" idx="10"/>
          </p:nvPr>
        </p:nvSpPr>
        <p:spPr>
          <a:xfrm>
            <a:off x="2499113" y="5519760"/>
            <a:ext cx="8264072" cy="877775"/>
          </a:xfrm>
          <a:prstGeom prst="rect">
            <a:avLst/>
          </a:prstGeom>
        </p:spPr>
        <p:txBody>
          <a:bodyPr lIns="0" tIns="0" rIns="0">
            <a:normAutofit/>
          </a:bodyPr>
          <a:lstStyle>
            <a:lvl1pPr marL="0" indent="0">
              <a:lnSpc>
                <a:spcPct val="110000"/>
              </a:lnSpc>
              <a:spcBef>
                <a:spcPts val="0"/>
              </a:spcBef>
              <a:buNone/>
              <a:defRPr sz="2200" b="1">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8" name="Title 1"/>
          <p:cNvSpPr>
            <a:spLocks noGrp="1"/>
          </p:cNvSpPr>
          <p:nvPr>
            <p:ph type="title" hasCustomPrompt="1"/>
          </p:nvPr>
        </p:nvSpPr>
        <p:spPr>
          <a:xfrm>
            <a:off x="2499129" y="2300191"/>
            <a:ext cx="8215084" cy="1876424"/>
          </a:xfrm>
          <a:prstGeom prst="rect">
            <a:avLst/>
          </a:prstGeom>
        </p:spPr>
        <p:txBody>
          <a:bodyPr lIns="0" anchor="ctr" anchorCtr="0"/>
          <a:lstStyle>
            <a:lvl1pPr>
              <a:lnSpc>
                <a:spcPct val="85000"/>
              </a:lnSpc>
              <a:defRPr sz="4800" cap="all" baseline="0">
                <a:solidFill>
                  <a:srgbClr val="FFFFFF"/>
                </a:solidFill>
              </a:defRPr>
            </a:lvl1pPr>
          </a:lstStyle>
          <a:p>
            <a:r>
              <a:rPr lang="en-US" dirty="0"/>
              <a:t>Click to edit </a:t>
            </a:r>
            <a:br>
              <a:rPr lang="en-US" dirty="0"/>
            </a:br>
            <a:r>
              <a:rPr lang="en-US" dirty="0"/>
              <a:t>Presentation title</a:t>
            </a:r>
          </a:p>
        </p:txBody>
      </p:sp>
    </p:spTree>
    <p:extLst>
      <p:ext uri="{BB962C8B-B14F-4D97-AF65-F5344CB8AC3E}">
        <p14:creationId xmlns:p14="http://schemas.microsoft.com/office/powerpoint/2010/main" val="207011163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White Title slide">
    <p:spTree>
      <p:nvGrpSpPr>
        <p:cNvPr id="1" name=""/>
        <p:cNvGrpSpPr/>
        <p:nvPr/>
      </p:nvGrpSpPr>
      <p:grpSpPr>
        <a:xfrm>
          <a:off x="0" y="0"/>
          <a:ext cx="0" cy="0"/>
          <a:chOff x="0" y="0"/>
          <a:chExt cx="0" cy="0"/>
        </a:xfrm>
      </p:grpSpPr>
      <p:grpSp>
        <p:nvGrpSpPr>
          <p:cNvPr id="26" name="Group 13"/>
          <p:cNvGrpSpPr>
            <a:grpSpLocks noChangeAspect="1"/>
          </p:cNvGrpSpPr>
          <p:nvPr userDrawn="1"/>
        </p:nvGrpSpPr>
        <p:grpSpPr>
          <a:xfrm>
            <a:off x="3102556" y="301045"/>
            <a:ext cx="5963221" cy="6343783"/>
            <a:chOff x="609600" y="1030719"/>
            <a:chExt cx="2269331" cy="2529482"/>
          </a:xfrm>
          <a:solidFill>
            <a:schemeClr val="accent6"/>
          </a:solidFill>
        </p:grpSpPr>
        <p:sp>
          <p:nvSpPr>
            <p:cNvPr id="27" name="Freeform 26"/>
            <p:cNvSpPr>
              <a:spLocks/>
            </p:cNvSpPr>
            <p:nvPr/>
          </p:nvSpPr>
          <p:spPr bwMode="auto">
            <a:xfrm>
              <a:off x="2113149" y="2152710"/>
              <a:ext cx="180106" cy="50429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28" name="Freeform 27"/>
            <p:cNvSpPr>
              <a:spLocks/>
            </p:cNvSpPr>
            <p:nvPr/>
          </p:nvSpPr>
          <p:spPr bwMode="auto">
            <a:xfrm>
              <a:off x="937792" y="1030719"/>
              <a:ext cx="1075297" cy="2025186"/>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29" name="Freeform 28"/>
            <p:cNvSpPr>
              <a:spLocks/>
            </p:cNvSpPr>
            <p:nvPr/>
          </p:nvSpPr>
          <p:spPr bwMode="auto">
            <a:xfrm>
              <a:off x="1756939" y="1796501"/>
              <a:ext cx="177438" cy="860505"/>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0" name="Freeform 29"/>
            <p:cNvSpPr>
              <a:spLocks/>
            </p:cNvSpPr>
            <p:nvPr/>
          </p:nvSpPr>
          <p:spPr bwMode="auto">
            <a:xfrm>
              <a:off x="1934377" y="1972604"/>
              <a:ext cx="434922" cy="180106"/>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1" name="Freeform 30"/>
            <p:cNvSpPr>
              <a:spLocks/>
            </p:cNvSpPr>
            <p:nvPr/>
          </p:nvSpPr>
          <p:spPr bwMode="auto">
            <a:xfrm>
              <a:off x="609600" y="1354909"/>
              <a:ext cx="612359" cy="1178024"/>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2" name="Freeform 31"/>
            <p:cNvSpPr>
              <a:spLocks/>
            </p:cNvSpPr>
            <p:nvPr/>
          </p:nvSpPr>
          <p:spPr bwMode="auto">
            <a:xfrm>
              <a:off x="613603" y="2164717"/>
              <a:ext cx="1143337" cy="1395484"/>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3" name="Freeform 32"/>
            <p:cNvSpPr>
              <a:spLocks/>
            </p:cNvSpPr>
            <p:nvPr/>
          </p:nvSpPr>
          <p:spPr bwMode="auto">
            <a:xfrm>
              <a:off x="2293254" y="2432874"/>
              <a:ext cx="585677" cy="51630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grpSp>
      <p:grpSp>
        <p:nvGrpSpPr>
          <p:cNvPr id="34" name="Group 45"/>
          <p:cNvGrpSpPr/>
          <p:nvPr userDrawn="1"/>
        </p:nvGrpSpPr>
        <p:grpSpPr>
          <a:xfrm>
            <a:off x="852884" y="2627277"/>
            <a:ext cx="1007833" cy="1603281"/>
            <a:chOff x="612777" y="835024"/>
            <a:chExt cx="2700340" cy="4319589"/>
          </a:xfrm>
          <a:solidFill>
            <a:schemeClr val="tx1"/>
          </a:solidFill>
        </p:grpSpPr>
        <p:sp>
          <p:nvSpPr>
            <p:cNvPr id="35" name="Freeform 34"/>
            <p:cNvSpPr>
              <a:spLocks/>
            </p:cNvSpPr>
            <p:nvPr/>
          </p:nvSpPr>
          <p:spPr bwMode="auto">
            <a:xfrm>
              <a:off x="2401891" y="2170113"/>
              <a:ext cx="214312" cy="600074"/>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6" name="Freeform 35"/>
            <p:cNvSpPr>
              <a:spLocks/>
            </p:cNvSpPr>
            <p:nvPr/>
          </p:nvSpPr>
          <p:spPr bwMode="auto">
            <a:xfrm>
              <a:off x="1003301" y="835024"/>
              <a:ext cx="1279526" cy="2409827"/>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7" name="Freeform 36"/>
            <p:cNvSpPr>
              <a:spLocks/>
            </p:cNvSpPr>
            <p:nvPr/>
          </p:nvSpPr>
          <p:spPr bwMode="auto">
            <a:xfrm>
              <a:off x="1978028" y="1746248"/>
              <a:ext cx="211136" cy="1023939"/>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8" name="Freeform 37"/>
            <p:cNvSpPr>
              <a:spLocks/>
            </p:cNvSpPr>
            <p:nvPr/>
          </p:nvSpPr>
          <p:spPr bwMode="auto">
            <a:xfrm>
              <a:off x="2189165" y="1955801"/>
              <a:ext cx="517526" cy="214312"/>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9" name="Freeform 38"/>
            <p:cNvSpPr>
              <a:spLocks/>
            </p:cNvSpPr>
            <p:nvPr/>
          </p:nvSpPr>
          <p:spPr bwMode="auto">
            <a:xfrm>
              <a:off x="612777" y="1220786"/>
              <a:ext cx="728662" cy="1401762"/>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0" name="Freeform 39"/>
            <p:cNvSpPr>
              <a:spLocks/>
            </p:cNvSpPr>
            <p:nvPr/>
          </p:nvSpPr>
          <p:spPr bwMode="auto">
            <a:xfrm>
              <a:off x="617539" y="2184400"/>
              <a:ext cx="1360489"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1" name="Freeform 40"/>
            <p:cNvSpPr>
              <a:spLocks/>
            </p:cNvSpPr>
            <p:nvPr/>
          </p:nvSpPr>
          <p:spPr bwMode="auto">
            <a:xfrm>
              <a:off x="2616203" y="2503489"/>
              <a:ext cx="696914" cy="614364"/>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2" name="Freeform 41"/>
            <p:cNvSpPr>
              <a:spLocks/>
            </p:cNvSpPr>
            <p:nvPr/>
          </p:nvSpPr>
          <p:spPr bwMode="auto">
            <a:xfrm>
              <a:off x="617539" y="4494214"/>
              <a:ext cx="520702" cy="660399"/>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3" name="Freeform 42"/>
            <p:cNvSpPr>
              <a:spLocks/>
            </p:cNvSpPr>
            <p:nvPr/>
          </p:nvSpPr>
          <p:spPr bwMode="auto">
            <a:xfrm>
              <a:off x="1190627" y="4494214"/>
              <a:ext cx="379414" cy="660399"/>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4" name="Freeform 43"/>
            <p:cNvSpPr>
              <a:spLocks noEditPoints="1"/>
            </p:cNvSpPr>
            <p:nvPr/>
          </p:nvSpPr>
          <p:spPr bwMode="auto">
            <a:xfrm>
              <a:off x="1641476" y="4494214"/>
              <a:ext cx="471487" cy="660399"/>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5" name="Freeform 44"/>
            <p:cNvSpPr>
              <a:spLocks noEditPoints="1"/>
            </p:cNvSpPr>
            <p:nvPr/>
          </p:nvSpPr>
          <p:spPr bwMode="auto">
            <a:xfrm>
              <a:off x="2184402" y="4494210"/>
              <a:ext cx="495301" cy="660399"/>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6" name="Freeform 45"/>
            <p:cNvSpPr>
              <a:spLocks noEditPoints="1"/>
            </p:cNvSpPr>
            <p:nvPr/>
          </p:nvSpPr>
          <p:spPr bwMode="auto">
            <a:xfrm>
              <a:off x="2679700" y="4494214"/>
              <a:ext cx="633413" cy="660399"/>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grpSp>
      <p:sp>
        <p:nvSpPr>
          <p:cNvPr id="47" name="Text Placeholder 17"/>
          <p:cNvSpPr>
            <a:spLocks noGrp="1"/>
          </p:cNvSpPr>
          <p:nvPr>
            <p:ph type="body" sz="quarter" idx="10"/>
          </p:nvPr>
        </p:nvSpPr>
        <p:spPr>
          <a:xfrm>
            <a:off x="2499113" y="5519760"/>
            <a:ext cx="8264072" cy="877775"/>
          </a:xfrm>
          <a:prstGeom prst="rect">
            <a:avLst/>
          </a:prstGeom>
        </p:spPr>
        <p:txBody>
          <a:bodyPr lIns="0" tIns="0" rIns="0">
            <a:normAutofit/>
          </a:bodyPr>
          <a:lstStyle>
            <a:lvl1pPr marL="0" indent="0">
              <a:lnSpc>
                <a:spcPct val="110000"/>
              </a:lnSpc>
              <a:spcBef>
                <a:spcPts val="0"/>
              </a:spcBef>
              <a:buNone/>
              <a:defRPr sz="2200" b="1">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48" name="Title 1"/>
          <p:cNvSpPr>
            <a:spLocks noGrp="1"/>
          </p:cNvSpPr>
          <p:nvPr>
            <p:ph type="title" hasCustomPrompt="1"/>
          </p:nvPr>
        </p:nvSpPr>
        <p:spPr>
          <a:xfrm>
            <a:off x="2499129" y="2300191"/>
            <a:ext cx="8215084" cy="1876424"/>
          </a:xfrm>
          <a:prstGeom prst="rect">
            <a:avLst/>
          </a:prstGeom>
        </p:spPr>
        <p:txBody>
          <a:bodyPr lIns="0" anchor="ctr" anchorCtr="0"/>
          <a:lstStyle>
            <a:lvl1pPr>
              <a:lnSpc>
                <a:spcPct val="85000"/>
              </a:lnSpc>
              <a:defRPr sz="4800" cap="all" baseline="0">
                <a:solidFill>
                  <a:schemeClr val="tx1"/>
                </a:solidFill>
              </a:defRPr>
            </a:lvl1pPr>
          </a:lstStyle>
          <a:p>
            <a:r>
              <a:rPr lang="en-US" dirty="0"/>
              <a:t>Click to edit </a:t>
            </a:r>
            <a:br>
              <a:rPr lang="en-US" dirty="0"/>
            </a:br>
            <a:r>
              <a:rPr lang="en-US" dirty="0"/>
              <a:t>Presentation title</a:t>
            </a:r>
          </a:p>
        </p:txBody>
      </p:sp>
    </p:spTree>
    <p:extLst>
      <p:ext uri="{BB962C8B-B14F-4D97-AF65-F5344CB8AC3E}">
        <p14:creationId xmlns:p14="http://schemas.microsoft.com/office/powerpoint/2010/main" val="81348747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with Product Phot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4255" y="2020663"/>
            <a:ext cx="5550334" cy="2494811"/>
          </a:xfrm>
          <a:prstGeom prst="rect">
            <a:avLst/>
          </a:prstGeom>
        </p:spPr>
        <p:txBody>
          <a:bodyPr lIns="0" tIns="0" rIns="0" bIns="0"/>
          <a:lstStyle>
            <a:lvl1pPr marL="0" marR="0" indent="0" algn="l" defTabSz="1218987" rtl="0" eaLnBrk="0" fontAlgn="base" latinLnBrk="0" hangingPunct="0">
              <a:lnSpc>
                <a:spcPct val="80000"/>
              </a:lnSpc>
              <a:spcBef>
                <a:spcPct val="0"/>
              </a:spcBef>
              <a:spcAft>
                <a:spcPct val="0"/>
              </a:spcAft>
              <a:buClrTx/>
              <a:buSzTx/>
              <a:buFontTx/>
              <a:buNone/>
              <a:tabLst/>
              <a:defRPr sz="6000" baseline="0"/>
            </a:lvl1pPr>
          </a:lstStyle>
          <a:p>
            <a:r>
              <a:rPr lang="en-US" dirty="0"/>
              <a:t>CLICK TO ADD TITLE</a:t>
            </a:r>
            <a:br>
              <a:rPr lang="en-US" dirty="0"/>
            </a:br>
            <a:endParaRPr lang="en-US" dirty="0"/>
          </a:p>
        </p:txBody>
      </p:sp>
      <p:sp>
        <p:nvSpPr>
          <p:cNvPr id="5" name="Text Placeholder 4"/>
          <p:cNvSpPr>
            <a:spLocks noGrp="1"/>
          </p:cNvSpPr>
          <p:nvPr>
            <p:ph type="body" sz="quarter" idx="10"/>
          </p:nvPr>
        </p:nvSpPr>
        <p:spPr>
          <a:xfrm>
            <a:off x="714245" y="2724732"/>
            <a:ext cx="5711733" cy="1562100"/>
          </a:xfrm>
          <a:prstGeom prst="rect">
            <a:avLst/>
          </a:prstGeom>
        </p:spPr>
        <p:txBody>
          <a:bodyPr lIns="0" tIns="0" rIns="0" bIns="0">
            <a:normAutofit/>
          </a:bodyPr>
          <a:lstStyle>
            <a:lvl1pPr marL="0" indent="0">
              <a:buNone/>
              <a:defRPr sz="3200" b="1" cap="all"/>
            </a:lvl1pPr>
          </a:lstStyle>
          <a:p>
            <a:pPr lvl="0"/>
            <a:endParaRPr lang="en-US" dirty="0"/>
          </a:p>
        </p:txBody>
      </p:sp>
      <p:pic>
        <p:nvPicPr>
          <p:cNvPr id="7" name="Picture 6" descr="Zebra_Logo_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446" y="533400"/>
            <a:ext cx="1651571" cy="533400"/>
          </a:xfrm>
          <a:prstGeom prst="rect">
            <a:avLst/>
          </a:prstGeom>
        </p:spPr>
      </p:pic>
      <p:sp>
        <p:nvSpPr>
          <p:cNvPr id="10" name="Picture Placeholder 7"/>
          <p:cNvSpPr>
            <a:spLocks noGrp="1"/>
          </p:cNvSpPr>
          <p:nvPr>
            <p:ph type="pic" sz="quarter" idx="11"/>
          </p:nvPr>
        </p:nvSpPr>
        <p:spPr>
          <a:xfrm>
            <a:off x="6568284" y="0"/>
            <a:ext cx="5623732" cy="6858000"/>
          </a:xfrm>
          <a:prstGeom prst="rect">
            <a:avLst/>
          </a:prstGeom>
        </p:spPr>
        <p:txBody>
          <a:bodyPr/>
          <a:lstStyle/>
          <a:p>
            <a:endParaRPr lang="en-US" dirty="0"/>
          </a:p>
        </p:txBody>
      </p:sp>
      <p:sp>
        <p:nvSpPr>
          <p:cNvPr id="8" name="Text Placeholder 17"/>
          <p:cNvSpPr>
            <a:spLocks noGrp="1"/>
          </p:cNvSpPr>
          <p:nvPr>
            <p:ph type="body" sz="quarter" idx="12"/>
          </p:nvPr>
        </p:nvSpPr>
        <p:spPr>
          <a:xfrm>
            <a:off x="702469" y="5508634"/>
            <a:ext cx="8264072" cy="877775"/>
          </a:xfrm>
          <a:prstGeom prst="rect">
            <a:avLst/>
          </a:prstGeom>
        </p:spPr>
        <p:txBody>
          <a:bodyPr lIns="0" tIns="0" rIns="0">
            <a:normAutofit/>
          </a:bodyPr>
          <a:lstStyle>
            <a:lvl1pPr marL="0" indent="0">
              <a:lnSpc>
                <a:spcPct val="110000"/>
              </a:lnSpc>
              <a:spcBef>
                <a:spcPts val="0"/>
              </a:spcBef>
              <a:buNone/>
              <a:defRPr sz="2200" b="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25472943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267"/>
            </a:lvl1pPr>
          </a:lstStyle>
          <a:p>
            <a:r>
              <a:rPr lang="en-US" dirty="0"/>
              <a:t>CLICK TO EDIT MASTER TITLE STYLE</a:t>
            </a:r>
          </a:p>
        </p:txBody>
      </p:sp>
    </p:spTree>
    <p:extLst>
      <p:ext uri="{BB962C8B-B14F-4D97-AF65-F5344CB8AC3E}">
        <p14:creationId xmlns:p14="http://schemas.microsoft.com/office/powerpoint/2010/main" val="355109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White Divider">
    <p:spTree>
      <p:nvGrpSpPr>
        <p:cNvPr id="1" name=""/>
        <p:cNvGrpSpPr/>
        <p:nvPr/>
      </p:nvGrpSpPr>
      <p:grpSpPr>
        <a:xfrm>
          <a:off x="0" y="0"/>
          <a:ext cx="0" cy="0"/>
          <a:chOff x="0" y="0"/>
          <a:chExt cx="0" cy="0"/>
        </a:xfrm>
      </p:grpSpPr>
      <p:grpSp>
        <p:nvGrpSpPr>
          <p:cNvPr id="26" name="Group 13"/>
          <p:cNvGrpSpPr>
            <a:grpSpLocks noChangeAspect="1"/>
          </p:cNvGrpSpPr>
          <p:nvPr userDrawn="1"/>
        </p:nvGrpSpPr>
        <p:grpSpPr>
          <a:xfrm>
            <a:off x="3102556" y="301045"/>
            <a:ext cx="5963221" cy="6343783"/>
            <a:chOff x="609600" y="1030719"/>
            <a:chExt cx="2269331" cy="2529482"/>
          </a:xfrm>
          <a:solidFill>
            <a:schemeClr val="accent6"/>
          </a:solidFill>
        </p:grpSpPr>
        <p:sp>
          <p:nvSpPr>
            <p:cNvPr id="27" name="Freeform 26"/>
            <p:cNvSpPr>
              <a:spLocks/>
            </p:cNvSpPr>
            <p:nvPr/>
          </p:nvSpPr>
          <p:spPr bwMode="auto">
            <a:xfrm>
              <a:off x="2113149" y="2152710"/>
              <a:ext cx="180106" cy="50429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28" name="Freeform 27"/>
            <p:cNvSpPr>
              <a:spLocks/>
            </p:cNvSpPr>
            <p:nvPr/>
          </p:nvSpPr>
          <p:spPr bwMode="auto">
            <a:xfrm>
              <a:off x="937792" y="1030719"/>
              <a:ext cx="1075297" cy="2025186"/>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29" name="Freeform 28"/>
            <p:cNvSpPr>
              <a:spLocks/>
            </p:cNvSpPr>
            <p:nvPr/>
          </p:nvSpPr>
          <p:spPr bwMode="auto">
            <a:xfrm>
              <a:off x="1756939" y="1796501"/>
              <a:ext cx="177438" cy="860505"/>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0" name="Freeform 29"/>
            <p:cNvSpPr>
              <a:spLocks/>
            </p:cNvSpPr>
            <p:nvPr/>
          </p:nvSpPr>
          <p:spPr bwMode="auto">
            <a:xfrm>
              <a:off x="1934377" y="1972604"/>
              <a:ext cx="434922" cy="180106"/>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1" name="Freeform 30"/>
            <p:cNvSpPr>
              <a:spLocks/>
            </p:cNvSpPr>
            <p:nvPr/>
          </p:nvSpPr>
          <p:spPr bwMode="auto">
            <a:xfrm>
              <a:off x="609600" y="1354909"/>
              <a:ext cx="612359" cy="1178024"/>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2" name="Freeform 31"/>
            <p:cNvSpPr>
              <a:spLocks/>
            </p:cNvSpPr>
            <p:nvPr/>
          </p:nvSpPr>
          <p:spPr bwMode="auto">
            <a:xfrm>
              <a:off x="613603" y="2164717"/>
              <a:ext cx="1143337" cy="1395484"/>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3" name="Freeform 32"/>
            <p:cNvSpPr>
              <a:spLocks/>
            </p:cNvSpPr>
            <p:nvPr/>
          </p:nvSpPr>
          <p:spPr bwMode="auto">
            <a:xfrm>
              <a:off x="2293254" y="2432874"/>
              <a:ext cx="585677" cy="51630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grpSp>
      <p:grpSp>
        <p:nvGrpSpPr>
          <p:cNvPr id="34" name="Group 45"/>
          <p:cNvGrpSpPr/>
          <p:nvPr userDrawn="1"/>
        </p:nvGrpSpPr>
        <p:grpSpPr>
          <a:xfrm>
            <a:off x="852884" y="2627277"/>
            <a:ext cx="1007833" cy="1603281"/>
            <a:chOff x="612775" y="835025"/>
            <a:chExt cx="2700338" cy="4319588"/>
          </a:xfrm>
          <a:solidFill>
            <a:schemeClr val="tx1"/>
          </a:solidFill>
        </p:grpSpPr>
        <p:sp>
          <p:nvSpPr>
            <p:cNvPr id="35" name="Freeform 34"/>
            <p:cNvSpPr>
              <a:spLocks/>
            </p:cNvSpPr>
            <p:nvPr/>
          </p:nvSpPr>
          <p:spPr bwMode="auto">
            <a:xfrm>
              <a:off x="2401888" y="2170113"/>
              <a:ext cx="214313" cy="60007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6" name="Freeform 35"/>
            <p:cNvSpPr>
              <a:spLocks/>
            </p:cNvSpPr>
            <p:nvPr/>
          </p:nvSpPr>
          <p:spPr bwMode="auto">
            <a:xfrm>
              <a:off x="1003300" y="835025"/>
              <a:ext cx="1279525" cy="2409825"/>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7" name="Freeform 36"/>
            <p:cNvSpPr>
              <a:spLocks/>
            </p:cNvSpPr>
            <p:nvPr/>
          </p:nvSpPr>
          <p:spPr bwMode="auto">
            <a:xfrm>
              <a:off x="1978025" y="1746250"/>
              <a:ext cx="211138" cy="1023938"/>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8" name="Freeform 37"/>
            <p:cNvSpPr>
              <a:spLocks/>
            </p:cNvSpPr>
            <p:nvPr/>
          </p:nvSpPr>
          <p:spPr bwMode="auto">
            <a:xfrm>
              <a:off x="2189163" y="1955800"/>
              <a:ext cx="517525" cy="214313"/>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9" name="Freeform 38"/>
            <p:cNvSpPr>
              <a:spLocks/>
            </p:cNvSpPr>
            <p:nvPr/>
          </p:nvSpPr>
          <p:spPr bwMode="auto">
            <a:xfrm>
              <a:off x="612775" y="1220788"/>
              <a:ext cx="728663" cy="1401763"/>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0" name="Freeform 39"/>
            <p:cNvSpPr>
              <a:spLocks/>
            </p:cNvSpPr>
            <p:nvPr/>
          </p:nvSpPr>
          <p:spPr bwMode="auto">
            <a:xfrm>
              <a:off x="617538" y="2184400"/>
              <a:ext cx="1360488"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1" name="Freeform 40"/>
            <p:cNvSpPr>
              <a:spLocks/>
            </p:cNvSpPr>
            <p:nvPr/>
          </p:nvSpPr>
          <p:spPr bwMode="auto">
            <a:xfrm>
              <a:off x="2616200" y="2503488"/>
              <a:ext cx="696913" cy="61436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2" name="Freeform 41"/>
            <p:cNvSpPr>
              <a:spLocks/>
            </p:cNvSpPr>
            <p:nvPr/>
          </p:nvSpPr>
          <p:spPr bwMode="auto">
            <a:xfrm>
              <a:off x="617538" y="4494213"/>
              <a:ext cx="520700" cy="660400"/>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3" name="Freeform 42"/>
            <p:cNvSpPr>
              <a:spLocks/>
            </p:cNvSpPr>
            <p:nvPr/>
          </p:nvSpPr>
          <p:spPr bwMode="auto">
            <a:xfrm>
              <a:off x="1190625" y="4494213"/>
              <a:ext cx="379413" cy="660400"/>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4" name="Freeform 43"/>
            <p:cNvSpPr>
              <a:spLocks noEditPoints="1"/>
            </p:cNvSpPr>
            <p:nvPr/>
          </p:nvSpPr>
          <p:spPr bwMode="auto">
            <a:xfrm>
              <a:off x="1641475" y="4494213"/>
              <a:ext cx="471488" cy="660400"/>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5" name="Freeform 44"/>
            <p:cNvSpPr>
              <a:spLocks noEditPoints="1"/>
            </p:cNvSpPr>
            <p:nvPr/>
          </p:nvSpPr>
          <p:spPr bwMode="auto">
            <a:xfrm>
              <a:off x="2184400" y="4494213"/>
              <a:ext cx="495300" cy="660400"/>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6" name="Freeform 45"/>
            <p:cNvSpPr>
              <a:spLocks noEditPoints="1"/>
            </p:cNvSpPr>
            <p:nvPr/>
          </p:nvSpPr>
          <p:spPr bwMode="auto">
            <a:xfrm>
              <a:off x="2679700" y="4494213"/>
              <a:ext cx="633413" cy="660400"/>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grpSp>
      <p:sp>
        <p:nvSpPr>
          <p:cNvPr id="3" name="Slide Number Placeholder 2"/>
          <p:cNvSpPr>
            <a:spLocks noGrp="1"/>
          </p:cNvSpPr>
          <p:nvPr>
            <p:ph type="sldNum" sz="quarter" idx="10"/>
          </p:nvPr>
        </p:nvSpPr>
        <p:spPr/>
        <p:txBody>
          <a:bodyPr/>
          <a:lstStyle/>
          <a:p>
            <a:fld id="{79044E51-BF79-AF42-BAC5-B771B1D9D8E0}" type="slidenum">
              <a:rPr lang="en-US" smtClean="0"/>
              <a:pPr/>
              <a:t>‹#›</a:t>
            </a:fld>
            <a:endParaRPr lang="en-US" dirty="0"/>
          </a:p>
        </p:txBody>
      </p:sp>
      <p:sp>
        <p:nvSpPr>
          <p:cNvPr id="25" name="Title 1"/>
          <p:cNvSpPr>
            <a:spLocks noGrp="1"/>
          </p:cNvSpPr>
          <p:nvPr>
            <p:ph type="title" hasCustomPrompt="1"/>
          </p:nvPr>
        </p:nvSpPr>
        <p:spPr>
          <a:xfrm>
            <a:off x="2499129" y="2300191"/>
            <a:ext cx="8215084" cy="1876424"/>
          </a:xfrm>
          <a:prstGeom prst="rect">
            <a:avLst/>
          </a:prstGeom>
        </p:spPr>
        <p:txBody>
          <a:bodyPr lIns="0" anchor="ctr" anchorCtr="0"/>
          <a:lstStyle>
            <a:lvl1pPr>
              <a:lnSpc>
                <a:spcPct val="85000"/>
              </a:lnSpc>
              <a:defRPr sz="4800" cap="all" baseline="0">
                <a:solidFill>
                  <a:schemeClr val="tx1"/>
                </a:solidFill>
              </a:defRPr>
            </a:lvl1pPr>
          </a:lstStyle>
          <a:p>
            <a:r>
              <a:rPr lang="en-US" dirty="0"/>
              <a:t>Click to edit </a:t>
            </a:r>
            <a:br>
              <a:rPr lang="en-US" dirty="0"/>
            </a:br>
            <a:r>
              <a:rPr lang="en-US" dirty="0"/>
              <a:t>Divider</a:t>
            </a:r>
          </a:p>
        </p:txBody>
      </p:sp>
    </p:spTree>
    <p:extLst>
      <p:ext uri="{BB962C8B-B14F-4D97-AF65-F5344CB8AC3E}">
        <p14:creationId xmlns:p14="http://schemas.microsoft.com/office/powerpoint/2010/main" val="305630977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ue Divider">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Slide Number Placeholder 3"/>
          <p:cNvSpPr>
            <a:spLocks noGrp="1"/>
          </p:cNvSpPr>
          <p:nvPr>
            <p:ph type="sldNum" sz="quarter" idx="10"/>
          </p:nvPr>
        </p:nvSpPr>
        <p:spPr/>
        <p:txBody>
          <a:bodyPr/>
          <a:lstStyle>
            <a:lvl1pPr>
              <a:defRPr>
                <a:solidFill>
                  <a:schemeClr val="tx1"/>
                </a:solidFill>
              </a:defRPr>
            </a:lvl1pPr>
          </a:lstStyle>
          <a:p>
            <a:fld id="{79044E51-BF79-AF42-BAC5-B771B1D9D8E0}" type="slidenum">
              <a:rPr lang="en-US" smtClean="0"/>
              <a:pPr/>
              <a:t>‹#›</a:t>
            </a:fld>
            <a:endParaRPr lang="en-US" dirty="0"/>
          </a:p>
        </p:txBody>
      </p:sp>
      <p:grpSp>
        <p:nvGrpSpPr>
          <p:cNvPr id="29" name="Group 45"/>
          <p:cNvGrpSpPr/>
          <p:nvPr userDrawn="1"/>
        </p:nvGrpSpPr>
        <p:grpSpPr>
          <a:xfrm>
            <a:off x="852884" y="2627277"/>
            <a:ext cx="1007833" cy="1603281"/>
            <a:chOff x="612777" y="835024"/>
            <a:chExt cx="2700340" cy="4319589"/>
          </a:xfrm>
          <a:solidFill>
            <a:schemeClr val="tx1"/>
          </a:solidFill>
        </p:grpSpPr>
        <p:sp>
          <p:nvSpPr>
            <p:cNvPr id="30" name="Freeform 29"/>
            <p:cNvSpPr>
              <a:spLocks/>
            </p:cNvSpPr>
            <p:nvPr/>
          </p:nvSpPr>
          <p:spPr bwMode="auto">
            <a:xfrm>
              <a:off x="2401891" y="2170113"/>
              <a:ext cx="214312" cy="600074"/>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1" name="Freeform 30"/>
            <p:cNvSpPr>
              <a:spLocks/>
            </p:cNvSpPr>
            <p:nvPr/>
          </p:nvSpPr>
          <p:spPr bwMode="auto">
            <a:xfrm>
              <a:off x="1003301" y="835024"/>
              <a:ext cx="1279526" cy="2409827"/>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2" name="Freeform 31"/>
            <p:cNvSpPr>
              <a:spLocks/>
            </p:cNvSpPr>
            <p:nvPr/>
          </p:nvSpPr>
          <p:spPr bwMode="auto">
            <a:xfrm>
              <a:off x="1978028" y="1746248"/>
              <a:ext cx="211136" cy="1023939"/>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3" name="Freeform 32"/>
            <p:cNvSpPr>
              <a:spLocks/>
            </p:cNvSpPr>
            <p:nvPr/>
          </p:nvSpPr>
          <p:spPr bwMode="auto">
            <a:xfrm>
              <a:off x="2189165" y="1955801"/>
              <a:ext cx="517526" cy="214312"/>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4" name="Freeform 33"/>
            <p:cNvSpPr>
              <a:spLocks/>
            </p:cNvSpPr>
            <p:nvPr/>
          </p:nvSpPr>
          <p:spPr bwMode="auto">
            <a:xfrm>
              <a:off x="612777" y="1220786"/>
              <a:ext cx="728662" cy="1401762"/>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5" name="Freeform 34"/>
            <p:cNvSpPr>
              <a:spLocks/>
            </p:cNvSpPr>
            <p:nvPr/>
          </p:nvSpPr>
          <p:spPr bwMode="auto">
            <a:xfrm>
              <a:off x="617539" y="2184400"/>
              <a:ext cx="1360489"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6" name="Freeform 35"/>
            <p:cNvSpPr>
              <a:spLocks/>
            </p:cNvSpPr>
            <p:nvPr/>
          </p:nvSpPr>
          <p:spPr bwMode="auto">
            <a:xfrm>
              <a:off x="2616203" y="2503489"/>
              <a:ext cx="696914" cy="614364"/>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7" name="Freeform 36"/>
            <p:cNvSpPr>
              <a:spLocks/>
            </p:cNvSpPr>
            <p:nvPr/>
          </p:nvSpPr>
          <p:spPr bwMode="auto">
            <a:xfrm>
              <a:off x="617539" y="4494214"/>
              <a:ext cx="520702" cy="660399"/>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8" name="Freeform 37"/>
            <p:cNvSpPr>
              <a:spLocks/>
            </p:cNvSpPr>
            <p:nvPr/>
          </p:nvSpPr>
          <p:spPr bwMode="auto">
            <a:xfrm>
              <a:off x="1190627" y="4494214"/>
              <a:ext cx="379414" cy="660399"/>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9" name="Freeform 38"/>
            <p:cNvSpPr>
              <a:spLocks noEditPoints="1"/>
            </p:cNvSpPr>
            <p:nvPr/>
          </p:nvSpPr>
          <p:spPr bwMode="auto">
            <a:xfrm>
              <a:off x="1641476" y="4494214"/>
              <a:ext cx="471487" cy="660399"/>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0" name="Freeform 39"/>
            <p:cNvSpPr>
              <a:spLocks noEditPoints="1"/>
            </p:cNvSpPr>
            <p:nvPr/>
          </p:nvSpPr>
          <p:spPr bwMode="auto">
            <a:xfrm>
              <a:off x="2184402" y="4494210"/>
              <a:ext cx="495301" cy="660399"/>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1" name="Freeform 40"/>
            <p:cNvSpPr>
              <a:spLocks noEditPoints="1"/>
            </p:cNvSpPr>
            <p:nvPr/>
          </p:nvSpPr>
          <p:spPr bwMode="auto">
            <a:xfrm>
              <a:off x="2679700" y="4494214"/>
              <a:ext cx="633413" cy="660399"/>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grpSp>
      <p:sp>
        <p:nvSpPr>
          <p:cNvPr id="19" name="Title 1"/>
          <p:cNvSpPr>
            <a:spLocks noGrp="1"/>
          </p:cNvSpPr>
          <p:nvPr>
            <p:ph type="title" hasCustomPrompt="1"/>
          </p:nvPr>
        </p:nvSpPr>
        <p:spPr>
          <a:xfrm>
            <a:off x="2499129" y="2300191"/>
            <a:ext cx="8215084" cy="1876424"/>
          </a:xfrm>
          <a:prstGeom prst="rect">
            <a:avLst/>
          </a:prstGeom>
        </p:spPr>
        <p:txBody>
          <a:bodyPr lIns="0" anchor="ctr" anchorCtr="0"/>
          <a:lstStyle>
            <a:lvl1pPr>
              <a:lnSpc>
                <a:spcPct val="85000"/>
              </a:lnSpc>
              <a:defRPr sz="4800" cap="all" baseline="0">
                <a:solidFill>
                  <a:schemeClr val="bg1"/>
                </a:solidFill>
              </a:defRPr>
            </a:lvl1pPr>
          </a:lstStyle>
          <a:p>
            <a:r>
              <a:rPr lang="en-US" dirty="0"/>
              <a:t>Click to edit </a:t>
            </a:r>
            <a:br>
              <a:rPr lang="en-US" dirty="0"/>
            </a:br>
            <a:r>
              <a:rPr lang="en-US" dirty="0"/>
              <a:t>Divider</a:t>
            </a:r>
          </a:p>
        </p:txBody>
      </p:sp>
    </p:spTree>
    <p:extLst>
      <p:ext uri="{BB962C8B-B14F-4D97-AF65-F5344CB8AC3E}">
        <p14:creationId xmlns:p14="http://schemas.microsoft.com/office/powerpoint/2010/main" val="344606460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adline-subhead-copy">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421801" y="2085022"/>
            <a:ext cx="11359856" cy="4297547"/>
          </a:xfrm>
          <a:prstGeom prst="rect">
            <a:avLst/>
          </a:prstGeom>
        </p:spPr>
        <p:txBody>
          <a:bodyPr/>
          <a:lstStyle>
            <a:lvl1pPr marL="222212" indent="-222212">
              <a:spcBef>
                <a:spcPts val="1200"/>
              </a:spcBef>
              <a:buClr>
                <a:schemeClr val="accent1"/>
              </a:buClr>
              <a:defRPr sz="2000" b="0"/>
            </a:lvl1pPr>
            <a:lvl2pPr marL="461353" indent="-217979">
              <a:lnSpc>
                <a:spcPct val="100000"/>
              </a:lnSpc>
              <a:spcBef>
                <a:spcPts val="800"/>
              </a:spcBef>
              <a:buClrTx/>
              <a:buFont typeface="Arial"/>
              <a:buChar char="–"/>
              <a:defRPr sz="1800"/>
            </a:lvl2pPr>
            <a:lvl3pPr marL="683564" indent="-222212" defTabSz="1136452">
              <a:spcBef>
                <a:spcPts val="800"/>
              </a:spcBef>
              <a:buClrTx/>
              <a:buFont typeface="Arial" panose="020B0604020202020204" pitchFamily="34" charset="0"/>
              <a:buChar char="•"/>
              <a:defRPr sz="16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3" name="Slide Number Placeholder 2"/>
          <p:cNvSpPr>
            <a:spLocks noGrp="1"/>
          </p:cNvSpPr>
          <p:nvPr>
            <p:ph type="sldNum" sz="quarter" idx="12"/>
          </p:nvPr>
        </p:nvSpPr>
        <p:spPr/>
        <p:txBody>
          <a:bodyPr/>
          <a:lstStyle/>
          <a:p>
            <a:fld id="{79044E51-BF79-AF42-BAC5-B771B1D9D8E0}" type="slidenum">
              <a:rPr lang="en-US" smtClean="0"/>
              <a:pPr/>
              <a:t>‹#›</a:t>
            </a:fld>
            <a:endParaRPr lang="en-US" dirty="0"/>
          </a:p>
        </p:txBody>
      </p:sp>
      <p:sp>
        <p:nvSpPr>
          <p:cNvPr id="6" name="Text Placeholder 7"/>
          <p:cNvSpPr>
            <a:spLocks noGrp="1"/>
          </p:cNvSpPr>
          <p:nvPr>
            <p:ph type="body" sz="quarter" idx="11" hasCustomPrompt="1"/>
          </p:nvPr>
        </p:nvSpPr>
        <p:spPr>
          <a:xfrm>
            <a:off x="414379" y="1450493"/>
            <a:ext cx="11356856" cy="934898"/>
          </a:xfrm>
          <a:prstGeom prst="rect">
            <a:avLst/>
          </a:prstGeom>
        </p:spPr>
        <p:txBody>
          <a:bodyPr vert="horz">
            <a:normAutofit/>
          </a:bodyPr>
          <a:lstStyle>
            <a:lvl1pPr marL="0" indent="0">
              <a:buFontTx/>
              <a:buNone/>
              <a:defRPr sz="2200" b="1"/>
            </a:lvl1pPr>
          </a:lstStyle>
          <a:p>
            <a:pPr lvl="0"/>
            <a:r>
              <a:rPr lang="en-US" dirty="0"/>
              <a:t>Click to edit Master Subhead styles</a:t>
            </a:r>
          </a:p>
        </p:txBody>
      </p:sp>
      <p:sp>
        <p:nvSpPr>
          <p:cNvPr id="7" name="Title Placeholder 1"/>
          <p:cNvSpPr>
            <a:spLocks noGrp="1"/>
          </p:cNvSpPr>
          <p:nvPr>
            <p:ph type="title"/>
          </p:nvPr>
        </p:nvSpPr>
        <p:spPr>
          <a:xfrm>
            <a:off x="414467" y="962473"/>
            <a:ext cx="11356768" cy="609600"/>
          </a:xfrm>
          <a:prstGeom prst="rect">
            <a:avLst/>
          </a:prstGeom>
        </p:spPr>
        <p:txBody>
          <a:bodyPr vert="horz" lIns="121899" tIns="60949" rIns="121899" bIns="60949" rtlCol="0" anchor="t" anchorCtr="0">
            <a:noAutofit/>
          </a:bodyPr>
          <a:lstStyle>
            <a:lvl1pPr>
              <a:lnSpc>
                <a:spcPct val="95000"/>
              </a:lnSpc>
              <a:defRPr/>
            </a:lvl1pPr>
          </a:lstStyle>
          <a:p>
            <a:r>
              <a:rPr lang="en-US" dirty="0"/>
              <a:t>Click to edit Master title style</a:t>
            </a:r>
          </a:p>
        </p:txBody>
      </p:sp>
    </p:spTree>
    <p:extLst>
      <p:ext uri="{BB962C8B-B14F-4D97-AF65-F5344CB8AC3E}">
        <p14:creationId xmlns:p14="http://schemas.microsoft.com/office/powerpoint/2010/main" val="154683941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adline-subhead-2 column copy">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421802" y="2085022"/>
            <a:ext cx="5215292" cy="4297547"/>
          </a:xfrm>
          <a:prstGeom prst="rect">
            <a:avLst/>
          </a:prstGeom>
        </p:spPr>
        <p:txBody>
          <a:bodyPr/>
          <a:lstStyle>
            <a:lvl1pPr marL="222212" indent="-222212">
              <a:spcBef>
                <a:spcPts val="1200"/>
              </a:spcBef>
              <a:buClr>
                <a:schemeClr val="accent1"/>
              </a:buClr>
              <a:defRPr sz="2000" b="0"/>
            </a:lvl1pPr>
            <a:lvl2pPr marL="461353" indent="-217979">
              <a:lnSpc>
                <a:spcPct val="100000"/>
              </a:lnSpc>
              <a:spcBef>
                <a:spcPts val="800"/>
              </a:spcBef>
              <a:buClrTx/>
              <a:buFont typeface="Arial"/>
              <a:buChar char="–"/>
              <a:defRPr sz="1800"/>
            </a:lvl2pPr>
            <a:lvl3pPr marL="683564" indent="-222212" defTabSz="1136452">
              <a:spcBef>
                <a:spcPts val="800"/>
              </a:spcBef>
              <a:buClrTx/>
              <a:buFont typeface="Arial" panose="020B0604020202020204" pitchFamily="34" charset="0"/>
              <a:buChar char="•"/>
              <a:defRPr sz="16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3" name="Slide Number Placeholder 2"/>
          <p:cNvSpPr>
            <a:spLocks noGrp="1"/>
          </p:cNvSpPr>
          <p:nvPr>
            <p:ph type="sldNum" sz="quarter" idx="12"/>
          </p:nvPr>
        </p:nvSpPr>
        <p:spPr/>
        <p:txBody>
          <a:bodyPr/>
          <a:lstStyle/>
          <a:p>
            <a:fld id="{79044E51-BF79-AF42-BAC5-B771B1D9D8E0}" type="slidenum">
              <a:rPr lang="en-US" smtClean="0"/>
              <a:pPr/>
              <a:t>‹#›</a:t>
            </a:fld>
            <a:endParaRPr lang="en-US" dirty="0"/>
          </a:p>
        </p:txBody>
      </p:sp>
      <p:sp>
        <p:nvSpPr>
          <p:cNvPr id="6" name="Content Placeholder 2"/>
          <p:cNvSpPr>
            <a:spLocks noGrp="1"/>
          </p:cNvSpPr>
          <p:nvPr>
            <p:ph sz="half" idx="13"/>
          </p:nvPr>
        </p:nvSpPr>
        <p:spPr>
          <a:xfrm>
            <a:off x="6083298" y="2085022"/>
            <a:ext cx="5215292" cy="4297547"/>
          </a:xfrm>
          <a:prstGeom prst="rect">
            <a:avLst/>
          </a:prstGeom>
        </p:spPr>
        <p:txBody>
          <a:bodyPr/>
          <a:lstStyle>
            <a:lvl1pPr marL="222212" indent="-222212">
              <a:spcBef>
                <a:spcPts val="1200"/>
              </a:spcBef>
              <a:buClr>
                <a:schemeClr val="accent1"/>
              </a:buClr>
              <a:defRPr sz="2000" b="0"/>
            </a:lvl1pPr>
            <a:lvl2pPr marL="461353" indent="-217979">
              <a:lnSpc>
                <a:spcPct val="100000"/>
              </a:lnSpc>
              <a:spcBef>
                <a:spcPts val="800"/>
              </a:spcBef>
              <a:buClrTx/>
              <a:buFont typeface="Arial"/>
              <a:buChar char="–"/>
              <a:defRPr sz="1800"/>
            </a:lvl2pPr>
            <a:lvl3pPr marL="683564" indent="-222212" defTabSz="1136452">
              <a:spcBef>
                <a:spcPts val="800"/>
              </a:spcBef>
              <a:buClrTx/>
              <a:buFont typeface="Arial" panose="020B0604020202020204" pitchFamily="34" charset="0"/>
              <a:buChar char="•"/>
              <a:defRPr sz="16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7" name="Text Placeholder 7"/>
          <p:cNvSpPr>
            <a:spLocks noGrp="1"/>
          </p:cNvSpPr>
          <p:nvPr>
            <p:ph type="body" sz="quarter" idx="11" hasCustomPrompt="1"/>
          </p:nvPr>
        </p:nvSpPr>
        <p:spPr>
          <a:xfrm>
            <a:off x="414379" y="1450493"/>
            <a:ext cx="11356856" cy="934898"/>
          </a:xfrm>
          <a:prstGeom prst="rect">
            <a:avLst/>
          </a:prstGeom>
        </p:spPr>
        <p:txBody>
          <a:bodyPr vert="horz">
            <a:normAutofit/>
          </a:bodyPr>
          <a:lstStyle>
            <a:lvl1pPr marL="0" indent="0">
              <a:buFontTx/>
              <a:buNone/>
              <a:defRPr sz="2200" b="1"/>
            </a:lvl1pPr>
          </a:lstStyle>
          <a:p>
            <a:pPr lvl="0"/>
            <a:r>
              <a:rPr lang="en-US" dirty="0"/>
              <a:t>Click to edit Master Subhead styles</a:t>
            </a:r>
          </a:p>
        </p:txBody>
      </p:sp>
      <p:sp>
        <p:nvSpPr>
          <p:cNvPr id="10" name="Title Placeholder 1"/>
          <p:cNvSpPr>
            <a:spLocks noGrp="1"/>
          </p:cNvSpPr>
          <p:nvPr>
            <p:ph type="title"/>
          </p:nvPr>
        </p:nvSpPr>
        <p:spPr>
          <a:xfrm>
            <a:off x="414467" y="962473"/>
            <a:ext cx="11356768" cy="609600"/>
          </a:xfrm>
          <a:prstGeom prst="rect">
            <a:avLst/>
          </a:prstGeom>
        </p:spPr>
        <p:txBody>
          <a:bodyPr vert="horz" lIns="121899" tIns="60949" rIns="121899" bIns="60949" rtlCol="0" anchor="t" anchorCtr="0">
            <a:noAutofit/>
          </a:bodyPr>
          <a:lstStyle>
            <a:lvl1pPr>
              <a:lnSpc>
                <a:spcPct val="95000"/>
              </a:lnSpc>
              <a:defRPr/>
            </a:lvl1pPr>
          </a:lstStyle>
          <a:p>
            <a:r>
              <a:rPr lang="en-US" dirty="0"/>
              <a:t>Click to edit Master title style</a:t>
            </a:r>
          </a:p>
        </p:txBody>
      </p:sp>
    </p:spTree>
    <p:extLst>
      <p:ext uri="{BB962C8B-B14F-4D97-AF65-F5344CB8AC3E}">
        <p14:creationId xmlns:p14="http://schemas.microsoft.com/office/powerpoint/2010/main" val="181470221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eadline-copy">
    <p:spTree>
      <p:nvGrpSpPr>
        <p:cNvPr id="1" name=""/>
        <p:cNvGrpSpPr/>
        <p:nvPr/>
      </p:nvGrpSpPr>
      <p:grpSpPr>
        <a:xfrm>
          <a:off x="0" y="0"/>
          <a:ext cx="0" cy="0"/>
          <a:chOff x="0" y="0"/>
          <a:chExt cx="0" cy="0"/>
        </a:xfrm>
      </p:grpSpPr>
      <p:sp>
        <p:nvSpPr>
          <p:cNvPr id="2" name="Title 1"/>
          <p:cNvSpPr>
            <a:spLocks noGrp="1"/>
          </p:cNvSpPr>
          <p:nvPr>
            <p:ph type="title"/>
          </p:nvPr>
        </p:nvSpPr>
        <p:spPr>
          <a:xfrm>
            <a:off x="417617" y="961735"/>
            <a:ext cx="11356768" cy="776680"/>
          </a:xfrm>
          <a:prstGeom prst="rect">
            <a:avLst/>
          </a:prstGeom>
        </p:spPr>
        <p:txBody>
          <a:bodyPr/>
          <a:lstStyle/>
          <a:p>
            <a:r>
              <a:rPr lang="en-US" dirty="0"/>
              <a:t>Click to edit Master title style</a:t>
            </a:r>
          </a:p>
        </p:txBody>
      </p:sp>
      <p:sp>
        <p:nvSpPr>
          <p:cNvPr id="4" name="Content Placeholder 2"/>
          <p:cNvSpPr>
            <a:spLocks noGrp="1"/>
          </p:cNvSpPr>
          <p:nvPr>
            <p:ph sz="half" idx="1"/>
          </p:nvPr>
        </p:nvSpPr>
        <p:spPr>
          <a:xfrm>
            <a:off x="421801" y="1968775"/>
            <a:ext cx="11359856" cy="4521103"/>
          </a:xfrm>
          <a:prstGeom prst="rect">
            <a:avLst/>
          </a:prstGeom>
        </p:spPr>
        <p:txBody>
          <a:bodyPr/>
          <a:lstStyle>
            <a:lvl1pPr marL="222212" indent="-222212">
              <a:spcBef>
                <a:spcPts val="1200"/>
              </a:spcBef>
              <a:buClr>
                <a:schemeClr val="accent1"/>
              </a:buClr>
              <a:defRPr sz="2000" b="0"/>
            </a:lvl1pPr>
            <a:lvl2pPr marL="461353" indent="-217979">
              <a:lnSpc>
                <a:spcPct val="100000"/>
              </a:lnSpc>
              <a:spcBef>
                <a:spcPts val="800"/>
              </a:spcBef>
              <a:buClrTx/>
              <a:buFont typeface="Arial"/>
              <a:buChar char="–"/>
              <a:defRPr sz="1800" baseline="0"/>
            </a:lvl2pPr>
            <a:lvl3pPr marL="683564" indent="-222212" defTabSz="1136452">
              <a:spcBef>
                <a:spcPts val="800"/>
              </a:spcBef>
              <a:buClrTx/>
              <a:buFont typeface="Arial" panose="020B0604020202020204" pitchFamily="34" charset="0"/>
              <a:buChar char="•"/>
              <a:defRPr sz="1600" baseline="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3" name="Slide Number Placeholder 2"/>
          <p:cNvSpPr>
            <a:spLocks noGrp="1"/>
          </p:cNvSpPr>
          <p:nvPr>
            <p:ph type="sldNum" sz="quarter" idx="10"/>
          </p:nvPr>
        </p:nvSpPr>
        <p:spPr/>
        <p:txBody>
          <a:bodyPr/>
          <a:lstStyle/>
          <a:p>
            <a:fld id="{79044E51-BF79-AF42-BAC5-B771B1D9D8E0}" type="slidenum">
              <a:rPr lang="en-US" smtClean="0"/>
              <a:pPr/>
              <a:t>‹#›</a:t>
            </a:fld>
            <a:endParaRPr lang="en-US" dirty="0"/>
          </a:p>
        </p:txBody>
      </p:sp>
    </p:spTree>
    <p:extLst>
      <p:ext uri="{BB962C8B-B14F-4D97-AF65-F5344CB8AC3E}">
        <p14:creationId xmlns:p14="http://schemas.microsoft.com/office/powerpoint/2010/main" val="229148157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eadline-2 column copy or image">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421817" y="1968748"/>
            <a:ext cx="5219564" cy="4415925"/>
          </a:xfrm>
          <a:prstGeom prst="rect">
            <a:avLst/>
          </a:prstGeom>
        </p:spPr>
        <p:txBody>
          <a:bodyPr/>
          <a:lstStyle>
            <a:lvl1pPr marL="222212" indent="-222212">
              <a:spcBef>
                <a:spcPts val="1200"/>
              </a:spcBef>
              <a:buClr>
                <a:schemeClr val="accent1"/>
              </a:buClr>
              <a:defRPr sz="2000" b="0"/>
            </a:lvl1pPr>
            <a:lvl2pPr marL="461353" indent="-217979">
              <a:lnSpc>
                <a:spcPct val="100000"/>
              </a:lnSpc>
              <a:spcBef>
                <a:spcPts val="800"/>
              </a:spcBef>
              <a:buClrTx/>
              <a:buFont typeface="Arial"/>
              <a:buChar char="–"/>
              <a:defRPr sz="1800"/>
            </a:lvl2pPr>
            <a:lvl3pPr marL="683564" indent="-222212" defTabSz="1136452">
              <a:spcBef>
                <a:spcPts val="800"/>
              </a:spcBef>
              <a:buClrTx/>
              <a:buFont typeface="Arial" panose="020B0604020202020204" pitchFamily="34" charset="0"/>
              <a:buChar char="•"/>
              <a:defRPr sz="16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3" name="Slide Number Placeholder 2"/>
          <p:cNvSpPr>
            <a:spLocks noGrp="1"/>
          </p:cNvSpPr>
          <p:nvPr>
            <p:ph type="sldNum" sz="quarter" idx="11"/>
          </p:nvPr>
        </p:nvSpPr>
        <p:spPr/>
        <p:txBody>
          <a:bodyPr/>
          <a:lstStyle/>
          <a:p>
            <a:fld id="{79044E51-BF79-AF42-BAC5-B771B1D9D8E0}" type="slidenum">
              <a:rPr lang="en-US" smtClean="0"/>
              <a:pPr/>
              <a:t>‹#›</a:t>
            </a:fld>
            <a:endParaRPr lang="en-US" dirty="0"/>
          </a:p>
        </p:txBody>
      </p:sp>
      <p:sp>
        <p:nvSpPr>
          <p:cNvPr id="6" name="Content Placeholder 2"/>
          <p:cNvSpPr>
            <a:spLocks noGrp="1"/>
          </p:cNvSpPr>
          <p:nvPr>
            <p:ph sz="half" idx="12"/>
          </p:nvPr>
        </p:nvSpPr>
        <p:spPr>
          <a:xfrm>
            <a:off x="6083299" y="1968748"/>
            <a:ext cx="5219564" cy="4415925"/>
          </a:xfrm>
          <a:prstGeom prst="rect">
            <a:avLst/>
          </a:prstGeom>
        </p:spPr>
        <p:txBody>
          <a:bodyPr/>
          <a:lstStyle>
            <a:lvl1pPr marL="222212" indent="-222212">
              <a:spcBef>
                <a:spcPts val="1200"/>
              </a:spcBef>
              <a:buClr>
                <a:schemeClr val="accent1"/>
              </a:buClr>
              <a:defRPr sz="2000" b="0"/>
            </a:lvl1pPr>
            <a:lvl2pPr marL="461353" indent="-217979">
              <a:lnSpc>
                <a:spcPct val="100000"/>
              </a:lnSpc>
              <a:spcBef>
                <a:spcPts val="800"/>
              </a:spcBef>
              <a:buClrTx/>
              <a:buFont typeface="Arial"/>
              <a:buChar char="–"/>
              <a:defRPr sz="1800"/>
            </a:lvl2pPr>
            <a:lvl3pPr marL="683564" indent="-222212" defTabSz="1136452">
              <a:spcBef>
                <a:spcPts val="800"/>
              </a:spcBef>
              <a:buClrTx/>
              <a:buFont typeface="Arial" panose="020B0604020202020204" pitchFamily="34" charset="0"/>
              <a:buChar char="•"/>
              <a:defRPr sz="16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417617" y="961735"/>
            <a:ext cx="11356768" cy="77668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08740566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eadline-only">
    <p:spTree>
      <p:nvGrpSpPr>
        <p:cNvPr id="1" name=""/>
        <p:cNvGrpSpPr/>
        <p:nvPr/>
      </p:nvGrpSpPr>
      <p:grpSpPr>
        <a:xfrm>
          <a:off x="0" y="0"/>
          <a:ext cx="0" cy="0"/>
          <a:chOff x="0" y="0"/>
          <a:chExt cx="0" cy="0"/>
        </a:xfrm>
      </p:grpSpPr>
      <p:sp>
        <p:nvSpPr>
          <p:cNvPr id="2" name="Title 1"/>
          <p:cNvSpPr>
            <a:spLocks noGrp="1"/>
          </p:cNvSpPr>
          <p:nvPr>
            <p:ph type="title"/>
          </p:nvPr>
        </p:nvSpPr>
        <p:spPr>
          <a:xfrm>
            <a:off x="417617" y="961735"/>
            <a:ext cx="11356768" cy="776680"/>
          </a:xfrm>
          <a:prstGeom prst="rect">
            <a:avLst/>
          </a:prstGeo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79044E51-BF79-AF42-BAC5-B771B1D9D8E0}" type="slidenum">
              <a:rPr lang="en-US" smtClean="0"/>
              <a:pPr/>
              <a:t>‹#›</a:t>
            </a:fld>
            <a:endParaRPr lang="en-US" dirty="0"/>
          </a:p>
        </p:txBody>
      </p:sp>
    </p:spTree>
    <p:extLst>
      <p:ext uri="{BB962C8B-B14F-4D97-AF65-F5344CB8AC3E}">
        <p14:creationId xmlns:p14="http://schemas.microsoft.com/office/powerpoint/2010/main" val="41505201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9044E51-BF79-AF42-BAC5-B771B1D9D8E0}" type="slidenum">
              <a:rPr lang="en-US" smtClean="0"/>
              <a:pPr/>
              <a:t>‹#›</a:t>
            </a:fld>
            <a:endParaRPr lang="en-US" dirty="0"/>
          </a:p>
        </p:txBody>
      </p:sp>
    </p:spTree>
    <p:extLst>
      <p:ext uri="{BB962C8B-B14F-4D97-AF65-F5344CB8AC3E}">
        <p14:creationId xmlns:p14="http://schemas.microsoft.com/office/powerpoint/2010/main" val="1436403606"/>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line-copy-full bleed image">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421829" y="2166043"/>
            <a:ext cx="5219564" cy="4218645"/>
          </a:xfrm>
          <a:prstGeom prst="rect">
            <a:avLst/>
          </a:prstGeom>
        </p:spPr>
        <p:txBody>
          <a:bodyPr/>
          <a:lstStyle>
            <a:lvl1pPr marL="219456" indent="-219456">
              <a:spcBef>
                <a:spcPts val="1200"/>
              </a:spcBef>
              <a:buClr>
                <a:schemeClr val="accent1"/>
              </a:buClr>
              <a:defRPr sz="2000" b="0"/>
            </a:lvl1pPr>
            <a:lvl2pPr marL="457200" indent="-219456">
              <a:lnSpc>
                <a:spcPct val="100000"/>
              </a:lnSpc>
              <a:spcBef>
                <a:spcPts val="800"/>
              </a:spcBef>
              <a:buClrTx/>
              <a:buFont typeface="Arial"/>
              <a:buChar char="–"/>
              <a:defRPr sz="1800"/>
            </a:lvl2pPr>
            <a:lvl3pPr marL="685800" indent="-219456" defTabSz="1136452">
              <a:spcBef>
                <a:spcPts val="800"/>
              </a:spcBef>
              <a:buClrTx/>
              <a:buFont typeface="Arial" panose="020B0604020202020204" pitchFamily="34" charset="0"/>
              <a:buChar char="•"/>
              <a:defRPr sz="16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5" name="Picture Placeholder 4"/>
          <p:cNvSpPr>
            <a:spLocks noGrp="1"/>
          </p:cNvSpPr>
          <p:nvPr>
            <p:ph type="pic" sz="quarter" idx="10"/>
          </p:nvPr>
        </p:nvSpPr>
        <p:spPr>
          <a:xfrm>
            <a:off x="6098576" y="613841"/>
            <a:ext cx="6093444" cy="6244167"/>
          </a:xfrm>
          <a:prstGeom prst="rect">
            <a:avLst/>
          </a:prstGeom>
        </p:spPr>
        <p:txBody>
          <a:bodyPr/>
          <a:lstStyle/>
          <a:p>
            <a:endParaRPr lang="en-US" dirty="0"/>
          </a:p>
        </p:txBody>
      </p:sp>
      <p:sp>
        <p:nvSpPr>
          <p:cNvPr id="3" name="Slide Number Placeholder 2"/>
          <p:cNvSpPr>
            <a:spLocks noGrp="1"/>
          </p:cNvSpPr>
          <p:nvPr>
            <p:ph type="sldNum" sz="quarter" idx="11"/>
          </p:nvPr>
        </p:nvSpPr>
        <p:spPr/>
        <p:txBody>
          <a:bodyPr/>
          <a:lstStyle/>
          <a:p>
            <a:fld id="{79044E51-BF79-AF42-BAC5-B771B1D9D8E0}" type="slidenum">
              <a:rPr lang="en-US" smtClean="0"/>
              <a:pPr/>
              <a:t>‹#›</a:t>
            </a:fld>
            <a:endParaRPr lang="en-US" dirty="0"/>
          </a:p>
        </p:txBody>
      </p:sp>
      <p:sp>
        <p:nvSpPr>
          <p:cNvPr id="6" name="Title 1"/>
          <p:cNvSpPr>
            <a:spLocks noGrp="1"/>
          </p:cNvSpPr>
          <p:nvPr>
            <p:ph type="title"/>
          </p:nvPr>
        </p:nvSpPr>
        <p:spPr>
          <a:xfrm>
            <a:off x="417617" y="961735"/>
            <a:ext cx="5607066" cy="1016152"/>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70189613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grpSp>
        <p:nvGrpSpPr>
          <p:cNvPr id="27" name="Group 13"/>
          <p:cNvGrpSpPr>
            <a:grpSpLocks noChangeAspect="1"/>
          </p:cNvGrpSpPr>
          <p:nvPr userDrawn="1"/>
        </p:nvGrpSpPr>
        <p:grpSpPr>
          <a:xfrm>
            <a:off x="3102556" y="301046"/>
            <a:ext cx="5963221" cy="6343781"/>
            <a:chOff x="609600" y="1030719"/>
            <a:chExt cx="2269331" cy="2529481"/>
          </a:xfrm>
          <a:solidFill>
            <a:schemeClr val="accent6"/>
          </a:solidFill>
        </p:grpSpPr>
        <p:sp>
          <p:nvSpPr>
            <p:cNvPr id="28" name="Freeform 27"/>
            <p:cNvSpPr>
              <a:spLocks/>
            </p:cNvSpPr>
            <p:nvPr/>
          </p:nvSpPr>
          <p:spPr bwMode="auto">
            <a:xfrm>
              <a:off x="2113149" y="2152710"/>
              <a:ext cx="180106" cy="50429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29" name="Freeform 28"/>
            <p:cNvSpPr>
              <a:spLocks/>
            </p:cNvSpPr>
            <p:nvPr/>
          </p:nvSpPr>
          <p:spPr bwMode="auto">
            <a:xfrm>
              <a:off x="937792" y="1030719"/>
              <a:ext cx="1075297" cy="2025185"/>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0" name="Freeform 29"/>
            <p:cNvSpPr>
              <a:spLocks/>
            </p:cNvSpPr>
            <p:nvPr/>
          </p:nvSpPr>
          <p:spPr bwMode="auto">
            <a:xfrm>
              <a:off x="1756939" y="1796500"/>
              <a:ext cx="177438" cy="860505"/>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1" name="Freeform 30"/>
            <p:cNvSpPr>
              <a:spLocks/>
            </p:cNvSpPr>
            <p:nvPr/>
          </p:nvSpPr>
          <p:spPr bwMode="auto">
            <a:xfrm>
              <a:off x="1934377" y="1972604"/>
              <a:ext cx="434922" cy="180106"/>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2" name="Freeform 31"/>
            <p:cNvSpPr>
              <a:spLocks/>
            </p:cNvSpPr>
            <p:nvPr/>
          </p:nvSpPr>
          <p:spPr bwMode="auto">
            <a:xfrm>
              <a:off x="609600" y="1354908"/>
              <a:ext cx="612359" cy="1178024"/>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3" name="Freeform 32"/>
            <p:cNvSpPr>
              <a:spLocks/>
            </p:cNvSpPr>
            <p:nvPr/>
          </p:nvSpPr>
          <p:spPr bwMode="auto">
            <a:xfrm>
              <a:off x="613603" y="2164716"/>
              <a:ext cx="1143337" cy="1395484"/>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4" name="Freeform 33"/>
            <p:cNvSpPr>
              <a:spLocks/>
            </p:cNvSpPr>
            <p:nvPr/>
          </p:nvSpPr>
          <p:spPr bwMode="auto">
            <a:xfrm>
              <a:off x="2293254" y="2432874"/>
              <a:ext cx="585677" cy="51630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p:spPr>
          <p:txBody>
            <a:bodyPr anchor="ct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grpSp>
      <p:grpSp>
        <p:nvGrpSpPr>
          <p:cNvPr id="35" name="Group 45"/>
          <p:cNvGrpSpPr/>
          <p:nvPr userDrawn="1"/>
        </p:nvGrpSpPr>
        <p:grpSpPr>
          <a:xfrm>
            <a:off x="852884" y="2627277"/>
            <a:ext cx="1007833" cy="1603281"/>
            <a:chOff x="612777" y="835024"/>
            <a:chExt cx="2700340" cy="4319589"/>
          </a:xfrm>
          <a:solidFill>
            <a:schemeClr val="tx1"/>
          </a:solidFill>
        </p:grpSpPr>
        <p:sp>
          <p:nvSpPr>
            <p:cNvPr id="36" name="Freeform 35"/>
            <p:cNvSpPr>
              <a:spLocks/>
            </p:cNvSpPr>
            <p:nvPr/>
          </p:nvSpPr>
          <p:spPr bwMode="auto">
            <a:xfrm>
              <a:off x="2401891" y="2170113"/>
              <a:ext cx="214312" cy="600074"/>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7" name="Freeform 36"/>
            <p:cNvSpPr>
              <a:spLocks/>
            </p:cNvSpPr>
            <p:nvPr/>
          </p:nvSpPr>
          <p:spPr bwMode="auto">
            <a:xfrm>
              <a:off x="1003301" y="835024"/>
              <a:ext cx="1279526" cy="2409827"/>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8" name="Freeform 37"/>
            <p:cNvSpPr>
              <a:spLocks/>
            </p:cNvSpPr>
            <p:nvPr/>
          </p:nvSpPr>
          <p:spPr bwMode="auto">
            <a:xfrm>
              <a:off x="1978028" y="1746248"/>
              <a:ext cx="211136" cy="1023939"/>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9" name="Freeform 38"/>
            <p:cNvSpPr>
              <a:spLocks/>
            </p:cNvSpPr>
            <p:nvPr/>
          </p:nvSpPr>
          <p:spPr bwMode="auto">
            <a:xfrm>
              <a:off x="2189165" y="1955801"/>
              <a:ext cx="517526" cy="214312"/>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0" name="Freeform 39"/>
            <p:cNvSpPr>
              <a:spLocks/>
            </p:cNvSpPr>
            <p:nvPr/>
          </p:nvSpPr>
          <p:spPr bwMode="auto">
            <a:xfrm>
              <a:off x="612777" y="1220786"/>
              <a:ext cx="728662" cy="1401762"/>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1" name="Freeform 40"/>
            <p:cNvSpPr>
              <a:spLocks/>
            </p:cNvSpPr>
            <p:nvPr/>
          </p:nvSpPr>
          <p:spPr bwMode="auto">
            <a:xfrm>
              <a:off x="617539" y="2184400"/>
              <a:ext cx="1360489"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2" name="Freeform 41"/>
            <p:cNvSpPr>
              <a:spLocks/>
            </p:cNvSpPr>
            <p:nvPr/>
          </p:nvSpPr>
          <p:spPr bwMode="auto">
            <a:xfrm>
              <a:off x="2616203" y="2503489"/>
              <a:ext cx="696914" cy="614364"/>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3" name="Freeform 42"/>
            <p:cNvSpPr>
              <a:spLocks/>
            </p:cNvSpPr>
            <p:nvPr/>
          </p:nvSpPr>
          <p:spPr bwMode="auto">
            <a:xfrm>
              <a:off x="617539" y="4494214"/>
              <a:ext cx="520702" cy="660399"/>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4" name="Freeform 43"/>
            <p:cNvSpPr>
              <a:spLocks/>
            </p:cNvSpPr>
            <p:nvPr/>
          </p:nvSpPr>
          <p:spPr bwMode="auto">
            <a:xfrm>
              <a:off x="1190627" y="4494214"/>
              <a:ext cx="379414" cy="660399"/>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5" name="Freeform 44"/>
            <p:cNvSpPr>
              <a:spLocks noEditPoints="1"/>
            </p:cNvSpPr>
            <p:nvPr/>
          </p:nvSpPr>
          <p:spPr bwMode="auto">
            <a:xfrm>
              <a:off x="1641476" y="4494214"/>
              <a:ext cx="471487" cy="660399"/>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6" name="Freeform 45"/>
            <p:cNvSpPr>
              <a:spLocks noEditPoints="1"/>
            </p:cNvSpPr>
            <p:nvPr/>
          </p:nvSpPr>
          <p:spPr bwMode="auto">
            <a:xfrm>
              <a:off x="2184402" y="4494210"/>
              <a:ext cx="495301" cy="660399"/>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7" name="Freeform 46"/>
            <p:cNvSpPr>
              <a:spLocks noEditPoints="1"/>
            </p:cNvSpPr>
            <p:nvPr/>
          </p:nvSpPr>
          <p:spPr bwMode="auto">
            <a:xfrm>
              <a:off x="2679700" y="4494214"/>
              <a:ext cx="633413" cy="660399"/>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a:extLst/>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grpSp>
      <p:sp>
        <p:nvSpPr>
          <p:cNvPr id="26" name="Rectangle 25"/>
          <p:cNvSpPr/>
          <p:nvPr userDrawn="1"/>
        </p:nvSpPr>
        <p:spPr>
          <a:xfrm>
            <a:off x="2368152" y="6215982"/>
            <a:ext cx="8112582" cy="461643"/>
          </a:xfrm>
          <a:prstGeom prst="rect">
            <a:avLst/>
          </a:prstGeom>
        </p:spPr>
        <p:txBody>
          <a:bodyPr wrap="square" lIns="121899" tIns="60949" rIns="121899" bIns="60949">
            <a:spAutoFit/>
          </a:bodyPr>
          <a:lstStyle/>
          <a:p>
            <a:r>
              <a:rPr lang="en-US" sz="1100">
                <a:latin typeface="+mn-lt"/>
              </a:rPr>
              <a:t>©2017 </a:t>
            </a:r>
            <a:r>
              <a:rPr lang="en-US" sz="1100" dirty="0">
                <a:latin typeface="+mn-lt"/>
              </a:rPr>
              <a:t>ZIH Corp and/or its affiliates. All rights reserved. ZEBRA and the stylized Zebra head are trademarks of ZIH Corp, registered in many jurisdictions worldwide. All other trademarks are the property of their respective owners.</a:t>
            </a:r>
            <a:endParaRPr lang="en-US" sz="1800" dirty="0">
              <a:latin typeface="+mn-lt"/>
            </a:endParaRPr>
          </a:p>
        </p:txBody>
      </p:sp>
      <p:sp>
        <p:nvSpPr>
          <p:cNvPr id="18" name="Rectangle 17"/>
          <p:cNvSpPr/>
          <p:nvPr userDrawn="1"/>
        </p:nvSpPr>
        <p:spPr>
          <a:xfrm>
            <a:off x="2497667" y="2754971"/>
            <a:ext cx="3647933" cy="553999"/>
          </a:xfrm>
          <a:prstGeom prst="rect">
            <a:avLst/>
          </a:prstGeom>
        </p:spPr>
        <p:txBody>
          <a:bodyPr wrap="none" lIns="0" tIns="60949" rIns="121899" bIns="60949">
            <a:noAutofit/>
          </a:bodyPr>
          <a:lstStyle/>
          <a:p>
            <a:pPr>
              <a:spcAft>
                <a:spcPts val="0"/>
              </a:spcAft>
            </a:pPr>
            <a:r>
              <a:rPr lang="en-US" sz="4800" b="1" dirty="0"/>
              <a:t>THANK YOU</a:t>
            </a:r>
          </a:p>
        </p:txBody>
      </p:sp>
    </p:spTree>
    <p:extLst>
      <p:ext uri="{BB962C8B-B14F-4D97-AF65-F5344CB8AC3E}">
        <p14:creationId xmlns:p14="http://schemas.microsoft.com/office/powerpoint/2010/main" val="60917869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em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1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96" b="1" i="0">
                <a:solidFill>
                  <a:srgbClr val="007CB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a:xfrm>
            <a:off x="4145281" y="6377941"/>
            <a:ext cx="3901440" cy="342899"/>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34289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4/17/2017</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49778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09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67"/>
            </a:lvl1pPr>
          </a:lstStyle>
          <a:p>
            <a:r>
              <a:rPr lang="en-US" dirty="0"/>
              <a:t>Click to edit Master title style</a:t>
            </a:r>
          </a:p>
        </p:txBody>
      </p:sp>
    </p:spTree>
    <p:extLst>
      <p:ext uri="{BB962C8B-B14F-4D97-AF65-F5344CB8AC3E}">
        <p14:creationId xmlns:p14="http://schemas.microsoft.com/office/powerpoint/2010/main" val="124904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Rectangle 2"/>
          <p:cNvSpPr/>
          <p:nvPr userDrawn="1"/>
        </p:nvSpPr>
        <p:spPr>
          <a:xfrm>
            <a:off x="-1" y="6261587"/>
            <a:ext cx="12192000" cy="3775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kern="0">
              <a:solidFill>
                <a:prstClr val="white"/>
              </a:solidFill>
            </a:endParaRPr>
          </a:p>
        </p:txBody>
      </p:sp>
      <p:sp>
        <p:nvSpPr>
          <p:cNvPr id="6" name="Title 5"/>
          <p:cNvSpPr>
            <a:spLocks noGrp="1"/>
          </p:cNvSpPr>
          <p:nvPr>
            <p:ph type="title" hasCustomPrompt="1"/>
          </p:nvPr>
        </p:nvSpPr>
        <p:spPr>
          <a:xfrm>
            <a:off x="359321" y="517525"/>
            <a:ext cx="11008325" cy="900000"/>
          </a:xfrm>
          <a:prstGeom prst="rect">
            <a:avLst/>
          </a:prstGeom>
        </p:spPr>
        <p:txBody>
          <a:bodyPr/>
          <a:lstStyle>
            <a:lvl1pPr>
              <a:defRPr sz="2800">
                <a:solidFill>
                  <a:schemeClr val="accent1"/>
                </a:solidFill>
                <a:latin typeface="+mj-lt"/>
              </a:defRPr>
            </a:lvl1pPr>
          </a:lstStyle>
          <a:p>
            <a:r>
              <a:rPr lang="en-US" dirty="0"/>
              <a:t>Click To Edit Master Title Style</a:t>
            </a:r>
          </a:p>
        </p:txBody>
      </p:sp>
      <p:sp>
        <p:nvSpPr>
          <p:cNvPr id="7" name="Text Placeholder 18"/>
          <p:cNvSpPr>
            <a:spLocks noGrp="1"/>
          </p:cNvSpPr>
          <p:nvPr>
            <p:ph type="body" sz="quarter" idx="10"/>
          </p:nvPr>
        </p:nvSpPr>
        <p:spPr>
          <a:xfrm>
            <a:off x="360094" y="1875693"/>
            <a:ext cx="11008067" cy="4103077"/>
          </a:xfrm>
          <a:prstGeom prst="rect">
            <a:avLst/>
          </a:prstGeom>
        </p:spPr>
        <p:txBody>
          <a:bodyPr/>
          <a:lstStyle>
            <a:lvl1pPr marL="388620" indent="-342900">
              <a:buClr>
                <a:schemeClr val="accent1"/>
              </a:buClr>
              <a:buFont typeface="Arial" panose="020B0604020202020204" pitchFamily="34" charset="0"/>
              <a:buChar char="•"/>
              <a:defRPr sz="2200">
                <a:solidFill>
                  <a:schemeClr val="tx1"/>
                </a:solidFill>
              </a:defRPr>
            </a:lvl1pPr>
            <a:lvl2pPr marL="651510" indent="-285750">
              <a:buClr>
                <a:schemeClr val="accent1"/>
              </a:buClr>
              <a:buFont typeface="Arial" panose="020B0604020202020204" pitchFamily="34" charset="0"/>
              <a:buChar char="•"/>
              <a:defRPr sz="2000">
                <a:solidFill>
                  <a:schemeClr val="tx1"/>
                </a:solidFill>
              </a:defRPr>
            </a:lvl2pPr>
            <a:lvl3pPr marL="880110" indent="-285750">
              <a:buClr>
                <a:schemeClr val="accent1"/>
              </a:buClr>
              <a:buFont typeface="Arial" panose="020B0604020202020204" pitchFamily="34" charset="0"/>
              <a:buChar char="•"/>
              <a:defRPr sz="1800">
                <a:solidFill>
                  <a:schemeClr val="tx1"/>
                </a:solidFill>
              </a:defRPr>
            </a:lvl3pPr>
            <a:lvl4pPr marL="1062990" indent="-285750">
              <a:buClr>
                <a:schemeClr val="accent1"/>
              </a:buClr>
              <a:buFont typeface="Arial" panose="020B0604020202020204" pitchFamily="34" charset="0"/>
              <a:buChar char="•"/>
              <a:defRPr sz="1600">
                <a:solidFill>
                  <a:schemeClr val="tx1"/>
                </a:solidFill>
              </a:defRPr>
            </a:lvl4pPr>
            <a:lvl5pPr marL="1245870" indent="-285750">
              <a:buClr>
                <a:schemeClr val="accent1"/>
              </a:buClr>
              <a:buFont typeface="Arial" panose="020B0604020202020204" pitchFamily="34" charset="0"/>
              <a:buChar cha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10085333" y="4751882"/>
            <a:ext cx="2106667" cy="2106118"/>
            <a:chOff x="8229600" y="2898775"/>
            <a:chExt cx="3959225" cy="3959225"/>
          </a:xfrm>
        </p:grpSpPr>
        <p:grpSp>
          <p:nvGrpSpPr>
            <p:cNvPr id="9" name="Group 8"/>
            <p:cNvGrpSpPr/>
            <p:nvPr userDrawn="1"/>
          </p:nvGrpSpPr>
          <p:grpSpPr>
            <a:xfrm>
              <a:off x="8229600" y="2898775"/>
              <a:ext cx="3959225" cy="3959225"/>
              <a:chOff x="5041557" y="2898775"/>
              <a:chExt cx="3959225" cy="3959225"/>
            </a:xfrm>
          </p:grpSpPr>
          <p:sp>
            <p:nvSpPr>
              <p:cNvPr id="11" name="Right Triangle 10"/>
              <p:cNvSpPr/>
              <p:nvPr userDrawn="1"/>
            </p:nvSpPr>
            <p:spPr>
              <a:xfrm rot="16200000">
                <a:off x="5041557" y="2898775"/>
                <a:ext cx="3959225" cy="3959225"/>
              </a:xfrm>
              <a:prstGeom prst="rtTriangle">
                <a:avLst/>
              </a:prstGeom>
              <a:solidFill>
                <a:schemeClr val="accent3"/>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800" dirty="0"/>
              </a:p>
            </p:txBody>
          </p:sp>
          <p:sp>
            <p:nvSpPr>
              <p:cNvPr id="12" name="Right Triangle 11"/>
              <p:cNvSpPr/>
              <p:nvPr userDrawn="1"/>
            </p:nvSpPr>
            <p:spPr>
              <a:xfrm rot="16200000">
                <a:off x="5145475" y="3002693"/>
                <a:ext cx="3855307" cy="3855307"/>
              </a:xfrm>
              <a:prstGeom prst="rtTriangle">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800" dirty="0"/>
              </a:p>
            </p:txBody>
          </p:sp>
        </p:gr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3762" y="4789680"/>
              <a:ext cx="1048245" cy="1678897"/>
            </a:xfrm>
            <a:prstGeom prst="rect">
              <a:avLst/>
            </a:prstGeom>
          </p:spPr>
        </p:pic>
      </p:grpSp>
    </p:spTree>
    <p:extLst>
      <p:ext uri="{BB962C8B-B14F-4D97-AF65-F5344CB8AC3E}">
        <p14:creationId xmlns:p14="http://schemas.microsoft.com/office/powerpoint/2010/main" val="400865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2.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microsoft.com/office/2007/relationships/hdphoto" Target="../media/hdphoto2.wdp"/><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12.pn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theme" Target="../theme/theme3.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17.jpeg"/><Relationship Id="rId2" Type="http://schemas.openxmlformats.org/officeDocument/2006/relationships/slideLayout" Target="../slideLayouts/slideLayout47.xml"/><Relationship Id="rId16" Type="http://schemas.openxmlformats.org/officeDocument/2006/relationships/theme" Target="../theme/theme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0" y="6126165"/>
            <a:ext cx="12192000" cy="7318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50" name="Picture 2" descr="C:\Users\rgould\Desktop\zebra.png"/>
          <p:cNvPicPr>
            <a:picLocks noChangeAspect="1" noChangeArrowheads="1"/>
          </p:cNvPicPr>
          <p:nvPr userDrawn="1"/>
        </p:nvPicPr>
        <p:blipFill rotWithShape="1">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rcRect t="35001" r="80333"/>
          <a:stretch/>
        </p:blipFill>
        <p:spPr bwMode="auto">
          <a:xfrm>
            <a:off x="0" y="6095686"/>
            <a:ext cx="2397760" cy="631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21650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64" r:id="rId9"/>
    <p:sldLayoutId id="2147483765" r:id="rId10"/>
    <p:sldLayoutId id="21474837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9170" rtl="0" eaLnBrk="1" latinLnBrk="0" hangingPunct="1">
        <a:lnSpc>
          <a:spcPct val="80000"/>
        </a:lnSpc>
        <a:spcBef>
          <a:spcPct val="0"/>
        </a:spcBef>
        <a:buNone/>
        <a:defRPr sz="4800" kern="1200">
          <a:solidFill>
            <a:schemeClr val="tx1"/>
          </a:solidFill>
          <a:latin typeface="Arial Black" panose="020B0A04020102020204" pitchFamily="34" charset="0"/>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12" cstate="print">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0" y="6126165"/>
            <a:ext cx="12192000" cy="7318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9" name="Picture 2" descr="C:\Users\rgould\Desktop\zebra.png"/>
          <p:cNvPicPr>
            <a:picLocks noChangeAspect="1" noChangeArrowheads="1"/>
          </p:cNvPicPr>
          <p:nvPr userDrawn="1"/>
        </p:nvPicPr>
        <p:blipFill rotWithShape="1">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p:blipFill>
        <p:spPr bwMode="auto">
          <a:xfrm>
            <a:off x="0" y="6095686"/>
            <a:ext cx="2397760" cy="6315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09600" y="279400"/>
            <a:ext cx="10972800" cy="1143000"/>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8667"/>
            <a:ext cx="10972800" cy="435356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185226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Lst>
  <p:txStyles>
    <p:titleStyle>
      <a:lvl1pPr algn="l" defTabSz="1219170" rtl="0" eaLnBrk="1" latinLnBrk="0" hangingPunct="1">
        <a:lnSpc>
          <a:spcPct val="80000"/>
        </a:lnSpc>
        <a:spcBef>
          <a:spcPct val="0"/>
        </a:spcBef>
        <a:buNone/>
        <a:defRPr sz="4267" b="1" kern="1200" cap="all" baseline="0">
          <a:solidFill>
            <a:schemeClr val="tx1"/>
          </a:solidFill>
          <a:latin typeface="Arial Black" panose="020B0A04020102020204" pitchFamily="34" charset="0"/>
          <a:ea typeface="+mj-ea"/>
          <a:cs typeface="Arial" panose="020B0604020202020204" pitchFamily="34" charset="0"/>
        </a:defRPr>
      </a:lvl1pPr>
    </p:titleStyle>
    <p:bodyStyle>
      <a:lvl1pPr marL="304792" indent="-304792" algn="l" defTabSz="1219170" rtl="0" eaLnBrk="1" latinLnBrk="0" hangingPunct="1">
        <a:lnSpc>
          <a:spcPct val="100000"/>
        </a:lnSpc>
        <a:spcBef>
          <a:spcPts val="1333"/>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1pPr>
      <a:lvl2pPr marL="690016" indent="-304792" algn="l" defTabSz="1219170" rtl="0" eaLnBrk="1" latinLnBrk="0" hangingPunct="1">
        <a:lnSpc>
          <a:spcPct val="100000"/>
        </a:lnSpc>
        <a:spcBef>
          <a:spcPts val="667"/>
        </a:spcBef>
        <a:buFontTx/>
        <a:buChar char="–"/>
        <a:defRPr sz="3200" kern="1200">
          <a:solidFill>
            <a:schemeClr val="tx1"/>
          </a:solidFill>
          <a:latin typeface="Arial" panose="020B0604020202020204" pitchFamily="34" charset="0"/>
          <a:ea typeface="+mn-ea"/>
          <a:cs typeface="Arial" panose="020B0604020202020204" pitchFamily="34" charset="0"/>
        </a:defRPr>
      </a:lvl2pPr>
      <a:lvl3pPr marL="994808" indent="-304792" algn="l" defTabSz="1219170" rtl="0" eaLnBrk="1" latinLnBrk="0" hangingPunct="1">
        <a:lnSpc>
          <a:spcPct val="100000"/>
        </a:lnSpc>
        <a:spcBef>
          <a:spcPts val="667"/>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3pPr>
      <a:lvl4pPr marL="1299601" indent="-304792" algn="l" defTabSz="1219170" rtl="0" eaLnBrk="1" latinLnBrk="0" hangingPunct="1">
        <a:lnSpc>
          <a:spcPct val="100000"/>
        </a:lnSpc>
        <a:spcBef>
          <a:spcPts val="667"/>
        </a:spcBef>
        <a:buFontTx/>
        <a:buChar char="–"/>
        <a:defRPr sz="2400" kern="1200">
          <a:solidFill>
            <a:schemeClr val="tx1"/>
          </a:solidFill>
          <a:latin typeface="Arial" panose="020B0604020202020204" pitchFamily="34" charset="0"/>
          <a:ea typeface="+mn-ea"/>
          <a:cs typeface="Arial" panose="020B0604020202020204" pitchFamily="34" charset="0"/>
        </a:defRPr>
      </a:lvl4pPr>
      <a:lvl5pPr marL="1604393" indent="-304792" algn="l" defTabSz="1219170" rtl="0" eaLnBrk="1" latinLnBrk="0" hangingPunct="1">
        <a:lnSpc>
          <a:spcPct val="100000"/>
        </a:lnSpc>
        <a:spcBef>
          <a:spcPts val="667"/>
        </a:spcBef>
        <a:buFont typeface="Calibri" panose="020F050202020403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0">
          <p15:clr>
            <a:srgbClr val="F26B43"/>
          </p15:clr>
        </p15:guide>
        <p15:guide id="2" pos="288">
          <p15:clr>
            <a:srgbClr val="F26B43"/>
          </p15:clr>
        </p15:guide>
        <p15:guide id="3" orient="horz" pos="672">
          <p15:clr>
            <a:srgbClr val="F26B43"/>
          </p15:clr>
        </p15:guide>
        <p15:guide id="4" orient="horz" pos="758">
          <p15:clr>
            <a:srgbClr val="F26B43"/>
          </p15:clr>
        </p15:guide>
        <p15:guide id="5" pos="5472">
          <p15:clr>
            <a:srgbClr val="F26B43"/>
          </p15:clr>
        </p15:guide>
        <p15:guide id="6" orient="horz" pos="28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p:cNvSpPr>
          <p:nvPr userDrawn="1"/>
        </p:nvSpPr>
        <p:spPr>
          <a:xfrm>
            <a:off x="0" y="0"/>
            <a:ext cx="12192000" cy="524146"/>
          </a:xfrm>
          <a:prstGeom prst="rect">
            <a:avLst/>
          </a:prstGeom>
          <a:solidFill>
            <a:schemeClr val="tx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4863" tIns="54863" rIns="54863" bIns="54863" numCol="1" spcCol="38100" rtlCol="0" anchor="ctr">
            <a:noAutofit/>
          </a:bodyPr>
          <a:lstStyle/>
          <a:p>
            <a:pPr marL="0" marR="0" indent="0" algn="l" defTabSz="548640" rtl="0" fontAlgn="auto" latinLnBrk="1" hangingPunct="0">
              <a:lnSpc>
                <a:spcPct val="100000"/>
              </a:lnSpc>
              <a:spcBef>
                <a:spcPts val="0"/>
              </a:spcBef>
              <a:spcAft>
                <a:spcPts val="0"/>
              </a:spcAft>
              <a:buClrTx/>
              <a:buSzTx/>
              <a:buFontTx/>
              <a:buNone/>
              <a:tabLst/>
            </a:pPr>
            <a:endParaRPr kumimoji="0" lang="en-US" sz="2160" b="0" i="0" u="none" strike="noStrike" cap="none" spc="0" normalizeH="0" baseline="0">
              <a:ln>
                <a:noFill/>
              </a:ln>
              <a:solidFill>
                <a:srgbClr val="000000"/>
              </a:solidFill>
              <a:effectLst/>
              <a:uFillTx/>
              <a:latin typeface="Arial"/>
              <a:ea typeface="Arial"/>
              <a:cs typeface="Arial"/>
              <a:sym typeface="Arial"/>
            </a:endParaRPr>
          </a:p>
        </p:txBody>
      </p:sp>
      <p:sp>
        <p:nvSpPr>
          <p:cNvPr id="2" name="Title Placeholder 1"/>
          <p:cNvSpPr>
            <a:spLocks noGrp="1"/>
          </p:cNvSpPr>
          <p:nvPr>
            <p:ph type="title"/>
          </p:nvPr>
        </p:nvSpPr>
        <p:spPr>
          <a:xfrm>
            <a:off x="431211" y="650876"/>
            <a:ext cx="11379791" cy="746125"/>
          </a:xfrm>
          <a:prstGeom prst="rect">
            <a:avLst/>
          </a:prstGeom>
        </p:spPr>
        <p:txBody>
          <a:bodyPr vert="horz" lIns="91435" tIns="45718" rIns="91435" bIns="0" rtlCol="0" anchor="t">
            <a:noAutofit/>
          </a:bodyPr>
          <a:lstStyle/>
          <a:p>
            <a:r>
              <a:rPr lang="en-US" dirty="0"/>
              <a:t>Click to edit Master title style</a:t>
            </a:r>
          </a:p>
        </p:txBody>
      </p:sp>
      <p:sp>
        <p:nvSpPr>
          <p:cNvPr id="3" name="Text Placeholder 2"/>
          <p:cNvSpPr>
            <a:spLocks noGrp="1"/>
          </p:cNvSpPr>
          <p:nvPr>
            <p:ph type="body" idx="1"/>
          </p:nvPr>
        </p:nvSpPr>
        <p:spPr>
          <a:xfrm>
            <a:off x="1143001" y="1778000"/>
            <a:ext cx="10096500" cy="4381500"/>
          </a:xfrm>
          <a:prstGeom prst="rect">
            <a:avLst/>
          </a:prstGeom>
        </p:spPr>
        <p:txBody>
          <a:bodyPr vert="horz" lIns="91435" tIns="45718" rIns="91435"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6" name="Picture 2" descr="C:\Users\rgould\Desktop\zebra.png"/>
          <p:cNvPicPr>
            <a:picLocks noChangeAspect="1" noChangeArrowheads="1"/>
          </p:cNvPicPr>
          <p:nvPr userDrawn="1"/>
        </p:nvPicPr>
        <p:blipFill rotWithShape="1">
          <a:blip r:embed="rId25" cstate="print">
            <a:extLst>
              <a:ext uri="{BEBA8EAE-BF5A-486C-A8C5-ECC9F3942E4B}">
                <a14:imgProps xmlns:a14="http://schemas.microsoft.com/office/drawing/2010/main">
                  <a14:imgLayer r:embed="rId26">
                    <a14:imgEffect>
                      <a14:brightnessContrast bright="100000"/>
                    </a14:imgEffect>
                  </a14:imgLayer>
                </a14:imgProps>
              </a:ext>
              <a:ext uri="{28A0092B-C50C-407E-A947-70E740481C1C}">
                <a14:useLocalDpi xmlns:a14="http://schemas.microsoft.com/office/drawing/2010/main" val="0"/>
              </a:ext>
            </a:extLst>
          </a:blip>
          <a:srcRect/>
          <a:stretch/>
        </p:blipFill>
        <p:spPr bwMode="auto">
          <a:xfrm>
            <a:off x="-230587" y="-35386"/>
            <a:ext cx="2003729" cy="52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06436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25" rtl="0" eaLnBrk="1" latinLnBrk="0" hangingPunct="1">
        <a:spcBef>
          <a:spcPct val="0"/>
        </a:spcBef>
        <a:buNone/>
        <a:defRPr sz="4080" b="0" kern="1200" cap="all" baseline="0">
          <a:solidFill>
            <a:schemeClr val="tx1"/>
          </a:solidFill>
          <a:latin typeface="+mj-lt"/>
          <a:ea typeface="+mj-ea"/>
          <a:cs typeface="+mj-cs"/>
        </a:defRPr>
      </a:lvl1pPr>
    </p:titleStyle>
    <p:bodyStyle>
      <a:lvl1pPr marL="282702" indent="-282702" algn="l" defTabSz="1097225" rtl="0" eaLnBrk="1" latinLnBrk="0" hangingPunct="1">
        <a:spcBef>
          <a:spcPts val="504"/>
        </a:spcBef>
        <a:buClr>
          <a:schemeClr val="accent1"/>
        </a:buClr>
        <a:buFont typeface="Arial" pitchFamily="34" charset="0"/>
        <a:buChar char="•"/>
        <a:defRPr sz="3000" b="0" kern="1200">
          <a:solidFill>
            <a:schemeClr val="tx2">
              <a:lumMod val="50000"/>
            </a:schemeClr>
          </a:solidFill>
          <a:latin typeface="+mn-lt"/>
          <a:ea typeface="+mn-ea"/>
          <a:cs typeface="+mn-cs"/>
        </a:defRPr>
      </a:lvl1pPr>
      <a:lvl2pPr marL="891496" indent="-342883" algn="l" defTabSz="1097225" rtl="0" eaLnBrk="1" latinLnBrk="0" hangingPunct="1">
        <a:spcBef>
          <a:spcPct val="20000"/>
        </a:spcBef>
        <a:buSzPct val="70000"/>
        <a:buFont typeface="Wingdings 2" pitchFamily="18" charset="2"/>
        <a:buChar char=""/>
        <a:defRPr sz="2520" kern="1200">
          <a:solidFill>
            <a:schemeClr val="tx2">
              <a:lumMod val="75000"/>
            </a:schemeClr>
          </a:solidFill>
          <a:latin typeface="+mn-lt"/>
          <a:ea typeface="+mn-ea"/>
          <a:cs typeface="+mn-cs"/>
        </a:defRPr>
      </a:lvl2pPr>
      <a:lvl3pPr marL="1204151" indent="-244031" algn="l" defTabSz="1097225" rtl="0" eaLnBrk="1" latinLnBrk="0" hangingPunct="1">
        <a:spcBef>
          <a:spcPct val="20000"/>
        </a:spcBef>
        <a:buFont typeface="Arial" pitchFamily="34" charset="0"/>
        <a:buChar char="•"/>
        <a:defRPr sz="2040" kern="1200">
          <a:solidFill>
            <a:schemeClr val="tx2">
              <a:lumMod val="75000"/>
            </a:schemeClr>
          </a:solidFill>
          <a:latin typeface="+mn-lt"/>
          <a:ea typeface="+mn-ea"/>
          <a:cs typeface="+mn-cs"/>
        </a:defRPr>
      </a:lvl3pPr>
      <a:lvl4pPr marL="1490854" indent="-222695" algn="l" defTabSz="1097225" rtl="0" eaLnBrk="1" latinLnBrk="0" hangingPunct="1">
        <a:spcBef>
          <a:spcPct val="20000"/>
        </a:spcBef>
        <a:buFont typeface="Arial" pitchFamily="34" charset="0"/>
        <a:buChar char="–"/>
        <a:tabLst>
          <a:tab pos="1536192" algn="l"/>
        </a:tabLst>
        <a:defRPr sz="1680" kern="1200">
          <a:solidFill>
            <a:schemeClr val="tx2">
              <a:lumMod val="75000"/>
            </a:schemeClr>
          </a:solidFill>
          <a:latin typeface="+mn-lt"/>
          <a:ea typeface="+mn-ea"/>
          <a:cs typeface="+mn-cs"/>
        </a:defRPr>
      </a:lvl4pPr>
      <a:lvl5pPr marL="2468756" indent="-274307" algn="l" defTabSz="1097225" rtl="0" eaLnBrk="1" latinLnBrk="0" hangingPunct="1">
        <a:spcBef>
          <a:spcPct val="20000"/>
        </a:spcBef>
        <a:buFont typeface="Arial" pitchFamily="34" charset="0"/>
        <a:buChar char="»"/>
        <a:defRPr sz="1680" kern="1200">
          <a:solidFill>
            <a:schemeClr val="tx2">
              <a:lumMod val="65000"/>
              <a:lumOff val="35000"/>
            </a:schemeClr>
          </a:solidFill>
          <a:latin typeface="+mn-lt"/>
          <a:ea typeface="+mn-ea"/>
          <a:cs typeface="+mn-cs"/>
        </a:defRPr>
      </a:lvl5pPr>
      <a:lvl6pPr marL="3017369" indent="-274307" algn="l" defTabSz="109722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5981" indent="-274307" algn="l" defTabSz="109722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595" indent="-274307" algn="l" defTabSz="109722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207" indent="-274307" algn="l" defTabSz="1097225"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97225" rtl="0" eaLnBrk="1" latinLnBrk="0" hangingPunct="1">
        <a:defRPr sz="2160" kern="1200">
          <a:solidFill>
            <a:schemeClr val="tx1"/>
          </a:solidFill>
          <a:latin typeface="+mn-lt"/>
          <a:ea typeface="+mn-ea"/>
          <a:cs typeface="+mn-cs"/>
        </a:defRPr>
      </a:lvl1pPr>
      <a:lvl2pPr marL="548612" algn="l" defTabSz="1097225" rtl="0" eaLnBrk="1" latinLnBrk="0" hangingPunct="1">
        <a:defRPr sz="2160" kern="1200">
          <a:solidFill>
            <a:schemeClr val="tx1"/>
          </a:solidFill>
          <a:latin typeface="+mn-lt"/>
          <a:ea typeface="+mn-ea"/>
          <a:cs typeface="+mn-cs"/>
        </a:defRPr>
      </a:lvl2pPr>
      <a:lvl3pPr marL="1097225" algn="l" defTabSz="1097225" rtl="0" eaLnBrk="1" latinLnBrk="0" hangingPunct="1">
        <a:defRPr sz="2160" kern="1200">
          <a:solidFill>
            <a:schemeClr val="tx1"/>
          </a:solidFill>
          <a:latin typeface="+mn-lt"/>
          <a:ea typeface="+mn-ea"/>
          <a:cs typeface="+mn-cs"/>
        </a:defRPr>
      </a:lvl3pPr>
      <a:lvl4pPr marL="1645838" algn="l" defTabSz="1097225" rtl="0" eaLnBrk="1" latinLnBrk="0" hangingPunct="1">
        <a:defRPr sz="2160" kern="1200">
          <a:solidFill>
            <a:schemeClr val="tx1"/>
          </a:solidFill>
          <a:latin typeface="+mn-lt"/>
          <a:ea typeface="+mn-ea"/>
          <a:cs typeface="+mn-cs"/>
        </a:defRPr>
      </a:lvl4pPr>
      <a:lvl5pPr marL="2194451" algn="l" defTabSz="1097225" rtl="0" eaLnBrk="1" latinLnBrk="0" hangingPunct="1">
        <a:defRPr sz="2160" kern="1200">
          <a:solidFill>
            <a:schemeClr val="tx1"/>
          </a:solidFill>
          <a:latin typeface="+mn-lt"/>
          <a:ea typeface="+mn-ea"/>
          <a:cs typeface="+mn-cs"/>
        </a:defRPr>
      </a:lvl5pPr>
      <a:lvl6pPr marL="2743063" algn="l" defTabSz="1097225" rtl="0" eaLnBrk="1" latinLnBrk="0" hangingPunct="1">
        <a:defRPr sz="2160" kern="1200">
          <a:solidFill>
            <a:schemeClr val="tx1"/>
          </a:solidFill>
          <a:latin typeface="+mn-lt"/>
          <a:ea typeface="+mn-ea"/>
          <a:cs typeface="+mn-cs"/>
        </a:defRPr>
      </a:lvl6pPr>
      <a:lvl7pPr marL="3291676" algn="l" defTabSz="1097225" rtl="0" eaLnBrk="1" latinLnBrk="0" hangingPunct="1">
        <a:defRPr sz="2160" kern="1200">
          <a:solidFill>
            <a:schemeClr val="tx1"/>
          </a:solidFill>
          <a:latin typeface="+mn-lt"/>
          <a:ea typeface="+mn-ea"/>
          <a:cs typeface="+mn-cs"/>
        </a:defRPr>
      </a:lvl7pPr>
      <a:lvl8pPr marL="3840288" algn="l" defTabSz="1097225" rtl="0" eaLnBrk="1" latinLnBrk="0" hangingPunct="1">
        <a:defRPr sz="2160" kern="1200">
          <a:solidFill>
            <a:schemeClr val="tx1"/>
          </a:solidFill>
          <a:latin typeface="+mn-lt"/>
          <a:ea typeface="+mn-ea"/>
          <a:cs typeface="+mn-cs"/>
        </a:defRPr>
      </a:lvl8pPr>
      <a:lvl9pPr marL="4388900" algn="l" defTabSz="1097225"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475791"/>
      </p:ext>
    </p:extLst>
  </p:cSld>
  <p:clrMap bg1="lt1" tx1="dk1" bg2="lt2" tx2="dk2" accent1="accent1" accent2="accent2" accent3="accent3" accent4="accent4" accent5="accent5" accent6="accent6" hlink="hlink" folHlink="folHlink"/>
  <p:sldLayoutIdLst>
    <p:sldLayoutId id="214748376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400" b="1" kern="1200">
          <a:solidFill>
            <a:schemeClr val="accent1"/>
          </a:solidFill>
          <a:latin typeface="+mj-lt"/>
          <a:ea typeface="+mj-ea"/>
          <a:cs typeface="+mj-cs"/>
        </a:defRPr>
      </a:lvl1pPr>
    </p:titleStyle>
    <p:bodyStyle>
      <a:lvl1pPr marL="274320" indent="-228600" algn="l" defTabSz="914400" rtl="0" eaLnBrk="1" latinLnBrk="0" hangingPunct="1">
        <a:lnSpc>
          <a:spcPct val="95000"/>
        </a:lnSpc>
        <a:spcBef>
          <a:spcPts val="1800"/>
        </a:spcBef>
        <a:buClr>
          <a:schemeClr val="tx2"/>
        </a:buClr>
        <a:buSzPct val="90000"/>
        <a:buFont typeface="Wingdings" panose="05000000000000000000" pitchFamily="2" charset="2"/>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5000"/>
        </a:lnSpc>
        <a:spcBef>
          <a:spcPts val="500"/>
        </a:spcBef>
        <a:buClr>
          <a:schemeClr val="tx2"/>
        </a:buClr>
        <a:buSzPct val="9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5000"/>
        </a:lnSpc>
        <a:spcBef>
          <a:spcPts val="500"/>
        </a:spcBef>
        <a:buClr>
          <a:schemeClr val="tx2"/>
        </a:buClr>
        <a:buSzPct val="9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5000"/>
        </a:lnSpc>
        <a:spcBef>
          <a:spcPts val="500"/>
        </a:spcBef>
        <a:buClr>
          <a:schemeClr val="tx2"/>
        </a:buClr>
        <a:buSzPct val="9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5000"/>
        </a:lnSpc>
        <a:spcBef>
          <a:spcPts val="500"/>
        </a:spcBef>
        <a:buClr>
          <a:schemeClr val="tx2"/>
        </a:buClr>
        <a:buSzPct val="9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23">
          <p15:clr>
            <a:srgbClr val="F26B43"/>
          </p15:clr>
        </p15:guide>
        <p15:guide id="3" pos="3836">
          <p15:clr>
            <a:srgbClr val="F26B43"/>
          </p15:clr>
        </p15:guide>
        <p15:guide id="4" pos="7449">
          <p15:clr>
            <a:srgbClr val="F26B43"/>
          </p15:clr>
        </p15:guide>
        <p15:guide id="5" orient="horz" pos="314">
          <p15:clr>
            <a:srgbClr val="F26B43"/>
          </p15:clr>
        </p15:guide>
        <p15:guide id="6" orient="horz" pos="400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a:spLocks/>
          </p:cNvSpPr>
          <p:nvPr userDrawn="1"/>
        </p:nvSpPr>
        <p:spPr>
          <a:xfrm>
            <a:off x="1" y="-1"/>
            <a:ext cx="12192000" cy="731520"/>
          </a:xfrm>
          <a:prstGeom prst="rect">
            <a:avLst/>
          </a:prstGeom>
          <a:solidFill>
            <a:schemeClr val="tx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48" tIns="60948" rIns="60948" bIns="60948" numCol="1" spcCol="50791" rtlCol="0" anchor="ctr">
            <a:noAutofit/>
          </a:bodyPr>
          <a:lstStyle/>
          <a:p>
            <a:pPr marL="0" marR="0" indent="0" algn="l" defTabSz="609493"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pic>
        <p:nvPicPr>
          <p:cNvPr id="8" name="Picture 7" descr="Zebra_Logo_W.jp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a:xfrm>
            <a:off x="101600" y="72376"/>
            <a:ext cx="1727200" cy="575733"/>
          </a:xfrm>
          <a:prstGeom prst="rect">
            <a:avLst/>
          </a:prstGeom>
        </p:spPr>
      </p:pic>
      <p:sp>
        <p:nvSpPr>
          <p:cNvPr id="10" name="Title Placeholder 1"/>
          <p:cNvSpPr>
            <a:spLocks noGrp="1"/>
          </p:cNvSpPr>
          <p:nvPr>
            <p:ph type="title"/>
          </p:nvPr>
        </p:nvSpPr>
        <p:spPr>
          <a:xfrm>
            <a:off x="414467" y="962473"/>
            <a:ext cx="11356768" cy="883725"/>
          </a:xfrm>
          <a:prstGeom prst="rect">
            <a:avLst/>
          </a:prstGeom>
        </p:spPr>
        <p:txBody>
          <a:bodyPr vert="horz" lIns="121899" tIns="60949" rIns="121899" bIns="60949" rtlCol="0" anchor="t" anchorCtr="0">
            <a:noAutofit/>
          </a:bodyPr>
          <a:lstStyle/>
          <a:p>
            <a:r>
              <a:rPr lang="en-US" dirty="0"/>
              <a:t>Click to edit Master title style</a:t>
            </a:r>
          </a:p>
        </p:txBody>
      </p:sp>
      <p:sp>
        <p:nvSpPr>
          <p:cNvPr id="11" name="Text Placeholder 2"/>
          <p:cNvSpPr>
            <a:spLocks noGrp="1"/>
          </p:cNvSpPr>
          <p:nvPr>
            <p:ph type="body" idx="1"/>
          </p:nvPr>
        </p:nvSpPr>
        <p:spPr>
          <a:xfrm>
            <a:off x="425451" y="1969366"/>
            <a:ext cx="11322200" cy="4478439"/>
          </a:xfrm>
          <a:prstGeom prst="rect">
            <a:avLst/>
          </a:prstGeom>
        </p:spPr>
        <p:txBody>
          <a:bodyPr vert="horz" lIns="121899" tIns="60949" rIns="121899" bIns="6094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Slide Number Placeholder 1"/>
          <p:cNvSpPr>
            <a:spLocks noGrp="1"/>
          </p:cNvSpPr>
          <p:nvPr>
            <p:ph type="sldNum" sz="quarter" idx="4"/>
          </p:nvPr>
        </p:nvSpPr>
        <p:spPr>
          <a:xfrm>
            <a:off x="10927313" y="6314298"/>
            <a:ext cx="1054739" cy="366183"/>
          </a:xfrm>
          <a:prstGeom prst="rect">
            <a:avLst/>
          </a:prstGeom>
        </p:spPr>
        <p:txBody>
          <a:bodyPr vert="horz" lIns="0" tIns="0" rIns="0" bIns="0" rtlCol="0" anchor="b"/>
          <a:lstStyle>
            <a:lvl1pPr algn="r">
              <a:defRPr sz="800" baseline="0">
                <a:solidFill>
                  <a:schemeClr val="bg2"/>
                </a:solidFill>
              </a:defRPr>
            </a:lvl1pPr>
          </a:lstStyle>
          <a:p>
            <a:fld id="{79044E51-BF79-AF42-BAC5-B771B1D9D8E0}" type="slidenum">
              <a:rPr lang="en-US" smtClean="0"/>
              <a:pPr/>
              <a:t>‹#›</a:t>
            </a:fld>
            <a:endParaRPr lang="en-US" dirty="0"/>
          </a:p>
        </p:txBody>
      </p:sp>
    </p:spTree>
    <p:extLst>
      <p:ext uri="{BB962C8B-B14F-4D97-AF65-F5344CB8AC3E}">
        <p14:creationId xmlns:p14="http://schemas.microsoft.com/office/powerpoint/2010/main" val="416226738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Lst>
  <p:transition>
    <p:fade/>
  </p:transition>
  <p:hf hdr="0" ftr="0" dt="0"/>
  <p:txStyles>
    <p:titleStyle>
      <a:lvl1pPr algn="l" rtl="0" eaLnBrk="0" fontAlgn="base" hangingPunct="0">
        <a:lnSpc>
          <a:spcPct val="95000"/>
        </a:lnSpc>
        <a:spcBef>
          <a:spcPct val="0"/>
        </a:spcBef>
        <a:spcAft>
          <a:spcPct val="0"/>
        </a:spcAft>
        <a:defRPr sz="3400" b="1">
          <a:solidFill>
            <a:schemeClr val="accent1"/>
          </a:solidFill>
          <a:latin typeface="+mj-lt"/>
          <a:ea typeface="MS PGothic" pitchFamily="34" charset="-128"/>
          <a:cs typeface="MS PGothic"/>
        </a:defRPr>
      </a:lvl1pPr>
      <a:lvl2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2pPr>
      <a:lvl3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3pPr>
      <a:lvl4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4pPr>
      <a:lvl5pPr algn="l" rtl="0" eaLnBrk="0" fontAlgn="base" hangingPunct="0">
        <a:lnSpc>
          <a:spcPct val="80000"/>
        </a:lnSpc>
        <a:spcBef>
          <a:spcPct val="0"/>
        </a:spcBef>
        <a:spcAft>
          <a:spcPct val="0"/>
        </a:spcAft>
        <a:defRPr sz="4300" b="1">
          <a:solidFill>
            <a:srgbClr val="0079C2"/>
          </a:solidFill>
          <a:latin typeface="Arial" pitchFamily="34" charset="0"/>
          <a:ea typeface="MS PGothic" pitchFamily="34" charset="-128"/>
          <a:cs typeface="MS PGothic"/>
        </a:defRPr>
      </a:lvl5pPr>
      <a:lvl6pPr marL="60943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6pPr>
      <a:lvl7pPr marL="121886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7pPr>
      <a:lvl8pPr marL="1828291"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8pPr>
      <a:lvl9pPr marL="2437720" algn="l" rtl="0" eaLnBrk="1" fontAlgn="base" hangingPunct="1">
        <a:lnSpc>
          <a:spcPct val="80000"/>
        </a:lnSpc>
        <a:spcBef>
          <a:spcPct val="0"/>
        </a:spcBef>
        <a:spcAft>
          <a:spcPct val="0"/>
        </a:spcAft>
        <a:defRPr sz="5300" b="1">
          <a:solidFill>
            <a:srgbClr val="0079C2"/>
          </a:solidFill>
          <a:latin typeface="Arial" pitchFamily="34" charset="0"/>
          <a:ea typeface="MS PGothic" pitchFamily="34" charset="-128"/>
        </a:defRPr>
      </a:lvl9pPr>
    </p:titleStyle>
    <p:bodyStyle>
      <a:lvl1pPr marL="0" indent="-219418" algn="l" rtl="0" eaLnBrk="0" fontAlgn="base" hangingPunct="0">
        <a:spcBef>
          <a:spcPts val="800"/>
        </a:spcBef>
        <a:spcAft>
          <a:spcPct val="0"/>
        </a:spcAft>
        <a:buClr>
          <a:srgbClr val="007CB0"/>
        </a:buClr>
        <a:buChar char="•"/>
        <a:defRPr sz="2000" b="0">
          <a:solidFill>
            <a:schemeClr val="tx1"/>
          </a:solidFill>
          <a:latin typeface="+mn-lt"/>
          <a:ea typeface="MS PGothic" pitchFamily="34" charset="-128"/>
          <a:cs typeface="MS PGothic"/>
        </a:defRPr>
      </a:lvl1pPr>
      <a:lvl2pPr marL="463215" indent="-219418" algn="l" rtl="0" eaLnBrk="0" fontAlgn="base" hangingPunct="0">
        <a:spcBef>
          <a:spcPts val="800"/>
        </a:spcBef>
        <a:spcAft>
          <a:spcPct val="0"/>
        </a:spcAft>
        <a:buClr>
          <a:schemeClr val="tx1"/>
        </a:buClr>
        <a:buFont typeface="Arial"/>
        <a:buChar char="–"/>
        <a:defRPr sz="1800">
          <a:solidFill>
            <a:srgbClr val="000000"/>
          </a:solidFill>
          <a:latin typeface="+mn-lt"/>
          <a:ea typeface="MS PGothic" pitchFamily="34" charset="-128"/>
          <a:cs typeface="MS PGothic"/>
        </a:defRPr>
      </a:lvl2pPr>
      <a:lvl3pPr marL="682633" indent="-219418" algn="l" rtl="0" eaLnBrk="0" fontAlgn="base" hangingPunct="0">
        <a:spcBef>
          <a:spcPts val="800"/>
        </a:spcBef>
        <a:spcAft>
          <a:spcPct val="0"/>
        </a:spcAft>
        <a:buClr>
          <a:schemeClr val="tx1"/>
        </a:buClr>
        <a:buFont typeface="Arial"/>
        <a:buChar char="•"/>
        <a:defRPr sz="1600">
          <a:solidFill>
            <a:srgbClr val="000000"/>
          </a:solidFill>
          <a:latin typeface="+mn-lt"/>
          <a:ea typeface="MS PGothic" pitchFamily="34" charset="-128"/>
          <a:cs typeface="MS PGothic"/>
        </a:defRPr>
      </a:lvl3pPr>
      <a:lvl4pPr marL="1023949" indent="-219418" algn="l" rtl="0" eaLnBrk="0" fontAlgn="base" hangingPunct="0">
        <a:spcBef>
          <a:spcPts val="533"/>
        </a:spcBef>
        <a:spcAft>
          <a:spcPct val="0"/>
        </a:spcAft>
        <a:buFont typeface="Arial"/>
        <a:buChar char="•"/>
        <a:defRPr sz="1600">
          <a:solidFill>
            <a:schemeClr val="tx1"/>
          </a:solidFill>
          <a:latin typeface="+mn-lt"/>
          <a:ea typeface="MS PGothic" pitchFamily="34" charset="-128"/>
          <a:cs typeface="MS PGothic"/>
        </a:defRPr>
      </a:lvl4pPr>
      <a:lvl5pPr marL="2740604" indent="-302631" algn="l" rtl="0" eaLnBrk="0" fontAlgn="base" hangingPunct="0">
        <a:spcBef>
          <a:spcPct val="20000"/>
        </a:spcBef>
        <a:spcAft>
          <a:spcPct val="0"/>
        </a:spcAft>
        <a:buFont typeface="Arial"/>
        <a:buChar char="•"/>
        <a:defRPr sz="1600">
          <a:solidFill>
            <a:schemeClr val="tx1"/>
          </a:solidFill>
          <a:latin typeface="+mn-lt"/>
          <a:ea typeface="MS PGothic" pitchFamily="34" charset="-128"/>
          <a:cs typeface="MS PGothic"/>
        </a:defRPr>
      </a:lvl5pPr>
      <a:lvl6pPr marL="3351867" indent="-304716" algn="l" rtl="0" eaLnBrk="1" fontAlgn="base" hangingPunct="1">
        <a:spcBef>
          <a:spcPct val="20000"/>
        </a:spcBef>
        <a:spcAft>
          <a:spcPct val="0"/>
        </a:spcAft>
        <a:buChar char="»"/>
        <a:defRPr sz="2700">
          <a:solidFill>
            <a:schemeClr val="tx1"/>
          </a:solidFill>
          <a:latin typeface="+mn-lt"/>
          <a:ea typeface="+mn-ea"/>
        </a:defRPr>
      </a:lvl6pPr>
      <a:lvl7pPr marL="3961296" indent="-304716" algn="l" rtl="0" eaLnBrk="1" fontAlgn="base" hangingPunct="1">
        <a:spcBef>
          <a:spcPct val="20000"/>
        </a:spcBef>
        <a:spcAft>
          <a:spcPct val="0"/>
        </a:spcAft>
        <a:buChar char="»"/>
        <a:defRPr sz="2700">
          <a:solidFill>
            <a:schemeClr val="tx1"/>
          </a:solidFill>
          <a:latin typeface="+mn-lt"/>
          <a:ea typeface="+mn-ea"/>
        </a:defRPr>
      </a:lvl7pPr>
      <a:lvl8pPr marL="4570727" indent="-304716" algn="l" rtl="0" eaLnBrk="1" fontAlgn="base" hangingPunct="1">
        <a:spcBef>
          <a:spcPct val="20000"/>
        </a:spcBef>
        <a:spcAft>
          <a:spcPct val="0"/>
        </a:spcAft>
        <a:buChar char="»"/>
        <a:defRPr sz="2700">
          <a:solidFill>
            <a:schemeClr val="tx1"/>
          </a:solidFill>
          <a:latin typeface="+mn-lt"/>
          <a:ea typeface="+mn-ea"/>
        </a:defRPr>
      </a:lvl8pPr>
      <a:lvl9pPr marL="5180156" indent="-304716" algn="l" rtl="0" eaLnBrk="1" fontAlgn="base" hangingPunct="1">
        <a:spcBef>
          <a:spcPct val="20000"/>
        </a:spcBef>
        <a:spcAft>
          <a:spcPct val="0"/>
        </a:spcAft>
        <a:buChar char="»"/>
        <a:defRPr sz="2700">
          <a:solidFill>
            <a:schemeClr val="tx1"/>
          </a:solidFill>
          <a:latin typeface="+mn-lt"/>
          <a:ea typeface="+mn-ea"/>
        </a:defRPr>
      </a:lvl9pPr>
    </p:bodyStyle>
    <p:otherStyle>
      <a:defPPr>
        <a:defRPr lang="en-US"/>
      </a:defPPr>
      <a:lvl1pPr marL="0" algn="l" defTabSz="1218860" rtl="0" eaLnBrk="1" latinLnBrk="0" hangingPunct="1">
        <a:defRPr sz="2400" kern="1200">
          <a:solidFill>
            <a:schemeClr val="tx1"/>
          </a:solidFill>
          <a:latin typeface="+mn-lt"/>
          <a:ea typeface="+mn-ea"/>
          <a:cs typeface="+mn-cs"/>
        </a:defRPr>
      </a:lvl1pPr>
      <a:lvl2pPr marL="609431" algn="l" defTabSz="1218860" rtl="0" eaLnBrk="1" latinLnBrk="0" hangingPunct="1">
        <a:defRPr sz="2400" kern="1200">
          <a:solidFill>
            <a:schemeClr val="tx1"/>
          </a:solidFill>
          <a:latin typeface="+mn-lt"/>
          <a:ea typeface="+mn-ea"/>
          <a:cs typeface="+mn-cs"/>
        </a:defRPr>
      </a:lvl2pPr>
      <a:lvl3pPr marL="1218860" algn="l" defTabSz="1218860" rtl="0" eaLnBrk="1" latinLnBrk="0" hangingPunct="1">
        <a:defRPr sz="2400" kern="1200">
          <a:solidFill>
            <a:schemeClr val="tx1"/>
          </a:solidFill>
          <a:latin typeface="+mn-lt"/>
          <a:ea typeface="+mn-ea"/>
          <a:cs typeface="+mn-cs"/>
        </a:defRPr>
      </a:lvl3pPr>
      <a:lvl4pPr marL="1828291" algn="l" defTabSz="1218860" rtl="0" eaLnBrk="1" latinLnBrk="0" hangingPunct="1">
        <a:defRPr sz="2400" kern="1200">
          <a:solidFill>
            <a:schemeClr val="tx1"/>
          </a:solidFill>
          <a:latin typeface="+mn-lt"/>
          <a:ea typeface="+mn-ea"/>
          <a:cs typeface="+mn-cs"/>
        </a:defRPr>
      </a:lvl4pPr>
      <a:lvl5pPr marL="2437720" algn="l" defTabSz="1218860" rtl="0" eaLnBrk="1" latinLnBrk="0" hangingPunct="1">
        <a:defRPr sz="2400" kern="1200">
          <a:solidFill>
            <a:schemeClr val="tx1"/>
          </a:solidFill>
          <a:latin typeface="+mn-lt"/>
          <a:ea typeface="+mn-ea"/>
          <a:cs typeface="+mn-cs"/>
        </a:defRPr>
      </a:lvl5pPr>
      <a:lvl6pPr marL="3047151" algn="l" defTabSz="1218860" rtl="0" eaLnBrk="1" latinLnBrk="0" hangingPunct="1">
        <a:defRPr sz="2400" kern="1200">
          <a:solidFill>
            <a:schemeClr val="tx1"/>
          </a:solidFill>
          <a:latin typeface="+mn-lt"/>
          <a:ea typeface="+mn-ea"/>
          <a:cs typeface="+mn-cs"/>
        </a:defRPr>
      </a:lvl6pPr>
      <a:lvl7pPr marL="3656580" algn="l" defTabSz="1218860" rtl="0" eaLnBrk="1" latinLnBrk="0" hangingPunct="1">
        <a:defRPr sz="2400" kern="1200">
          <a:solidFill>
            <a:schemeClr val="tx1"/>
          </a:solidFill>
          <a:latin typeface="+mn-lt"/>
          <a:ea typeface="+mn-ea"/>
          <a:cs typeface="+mn-cs"/>
        </a:defRPr>
      </a:lvl7pPr>
      <a:lvl8pPr marL="4266011" algn="l" defTabSz="1218860" rtl="0" eaLnBrk="1" latinLnBrk="0" hangingPunct="1">
        <a:defRPr sz="2400" kern="1200">
          <a:solidFill>
            <a:schemeClr val="tx1"/>
          </a:solidFill>
          <a:latin typeface="+mn-lt"/>
          <a:ea typeface="+mn-ea"/>
          <a:cs typeface="+mn-cs"/>
        </a:defRPr>
      </a:lvl8pPr>
      <a:lvl9pPr marL="4875440" algn="l" defTabSz="121886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888">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0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03.gif"/><Relationship Id="rId4" Type="http://schemas.openxmlformats.org/officeDocument/2006/relationships/image" Target="../media/image10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02.png"/></Relationships>
</file>

<file path=ppt/slides/_rels/slide13.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eg"/><Relationship Id="rId18" Type="http://schemas.openxmlformats.org/officeDocument/2006/relationships/image" Target="../media/image118.png"/><Relationship Id="rId3" Type="http://schemas.openxmlformats.org/officeDocument/2006/relationships/notesSlide" Target="../notesSlides/notesSlide12.xml"/><Relationship Id="rId21" Type="http://schemas.openxmlformats.org/officeDocument/2006/relationships/image" Target="../media/image120.pn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117.png"/><Relationship Id="rId2" Type="http://schemas.openxmlformats.org/officeDocument/2006/relationships/slideLayout" Target="../slideLayouts/slideLayout7.xml"/><Relationship Id="rId16" Type="http://schemas.openxmlformats.org/officeDocument/2006/relationships/image" Target="../media/image116.png"/><Relationship Id="rId20" Type="http://schemas.openxmlformats.org/officeDocument/2006/relationships/image" Target="../media/image119.png"/><Relationship Id="rId1" Type="http://schemas.openxmlformats.org/officeDocument/2006/relationships/tags" Target="../tags/tag9.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png"/><Relationship Id="rId19" Type="http://schemas.openxmlformats.org/officeDocument/2006/relationships/image" Target="../media/image99.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1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xml"/><Relationship Id="rId1" Type="http://schemas.openxmlformats.org/officeDocument/2006/relationships/slideLayout" Target="../slideLayouts/slideLayout5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17.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14.xml"/><Relationship Id="rId1" Type="http://schemas.openxmlformats.org/officeDocument/2006/relationships/slideLayout" Target="../slideLayouts/slideLayout60.xml"/><Relationship Id="rId6" Type="http://schemas.openxmlformats.org/officeDocument/2006/relationships/image" Target="../media/image132.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s>
</file>

<file path=ppt/slides/_rels/slide1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54.xml"/><Relationship Id="rId4" Type="http://schemas.openxmlformats.org/officeDocument/2006/relationships/image" Target="../media/image139.png"/></Relationships>
</file>

<file path=ppt/slides/_rels/slide19.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40.png"/><Relationship Id="rId1" Type="http://schemas.openxmlformats.org/officeDocument/2006/relationships/slideLayout" Target="../slideLayouts/slideLayout54.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2.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png"/><Relationship Id="rId39" Type="http://schemas.openxmlformats.org/officeDocument/2006/relationships/image" Target="../media/image57.gif"/><Relationship Id="rId21" Type="http://schemas.openxmlformats.org/officeDocument/2006/relationships/image" Target="../media/image39.png"/><Relationship Id="rId34" Type="http://schemas.openxmlformats.org/officeDocument/2006/relationships/image" Target="../media/image52.jpeg"/><Relationship Id="rId42" Type="http://schemas.openxmlformats.org/officeDocument/2006/relationships/image" Target="../media/image60.png"/><Relationship Id="rId47" Type="http://schemas.openxmlformats.org/officeDocument/2006/relationships/image" Target="../media/image65.png"/><Relationship Id="rId50" Type="http://schemas.openxmlformats.org/officeDocument/2006/relationships/image" Target="../media/image68.png"/><Relationship Id="rId7" Type="http://schemas.openxmlformats.org/officeDocument/2006/relationships/image" Target="../media/image25.png"/><Relationship Id="rId2" Type="http://schemas.openxmlformats.org/officeDocument/2006/relationships/slideLayout" Target="../slideLayouts/slideLayout41.xml"/><Relationship Id="rId16" Type="http://schemas.openxmlformats.org/officeDocument/2006/relationships/image" Target="../media/image34.png"/><Relationship Id="rId29" Type="http://schemas.openxmlformats.org/officeDocument/2006/relationships/image" Target="../media/image47.png"/><Relationship Id="rId11" Type="http://schemas.openxmlformats.org/officeDocument/2006/relationships/image" Target="../media/image29.jpeg"/><Relationship Id="rId24" Type="http://schemas.openxmlformats.org/officeDocument/2006/relationships/image" Target="../media/image42.png"/><Relationship Id="rId32" Type="http://schemas.openxmlformats.org/officeDocument/2006/relationships/image" Target="../media/image50.jpeg"/><Relationship Id="rId37" Type="http://schemas.openxmlformats.org/officeDocument/2006/relationships/image" Target="../media/image55.png"/><Relationship Id="rId40" Type="http://schemas.openxmlformats.org/officeDocument/2006/relationships/image" Target="../media/image58.png"/><Relationship Id="rId45" Type="http://schemas.openxmlformats.org/officeDocument/2006/relationships/image" Target="../media/image63.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png"/><Relationship Id="rId36" Type="http://schemas.openxmlformats.org/officeDocument/2006/relationships/image" Target="../media/image54.png"/><Relationship Id="rId49" Type="http://schemas.openxmlformats.org/officeDocument/2006/relationships/image" Target="../media/image67.png"/><Relationship Id="rId10" Type="http://schemas.openxmlformats.org/officeDocument/2006/relationships/image" Target="../media/image28.png"/><Relationship Id="rId19" Type="http://schemas.openxmlformats.org/officeDocument/2006/relationships/image" Target="../media/image37.png"/><Relationship Id="rId31" Type="http://schemas.openxmlformats.org/officeDocument/2006/relationships/image" Target="../media/image49.jpeg"/><Relationship Id="rId44" Type="http://schemas.openxmlformats.org/officeDocument/2006/relationships/image" Target="../media/image62.jpeg"/><Relationship Id="rId52" Type="http://schemas.openxmlformats.org/officeDocument/2006/relationships/image" Target="../media/image70.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jpeg"/><Relationship Id="rId22" Type="http://schemas.openxmlformats.org/officeDocument/2006/relationships/image" Target="../media/image40.jpe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53.png"/><Relationship Id="rId43" Type="http://schemas.openxmlformats.org/officeDocument/2006/relationships/image" Target="../media/image61.png"/><Relationship Id="rId48" Type="http://schemas.openxmlformats.org/officeDocument/2006/relationships/image" Target="../media/image66.png"/><Relationship Id="rId8" Type="http://schemas.openxmlformats.org/officeDocument/2006/relationships/image" Target="../media/image26.jpeg"/><Relationship Id="rId51" Type="http://schemas.openxmlformats.org/officeDocument/2006/relationships/image" Target="../media/image69.png"/><Relationship Id="rId3" Type="http://schemas.openxmlformats.org/officeDocument/2006/relationships/notesSlide" Target="../notesSlides/notesSlide2.xml"/><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image" Target="../media/image51.jpeg"/><Relationship Id="rId38" Type="http://schemas.openxmlformats.org/officeDocument/2006/relationships/image" Target="../media/image56.jpeg"/><Relationship Id="rId46" Type="http://schemas.openxmlformats.org/officeDocument/2006/relationships/image" Target="../media/image64.png"/><Relationship Id="rId20" Type="http://schemas.openxmlformats.org/officeDocument/2006/relationships/image" Target="../media/image38.png"/><Relationship Id="rId41" Type="http://schemas.openxmlformats.org/officeDocument/2006/relationships/image" Target="../media/image59.png"/><Relationship Id="rId1" Type="http://schemas.openxmlformats.org/officeDocument/2006/relationships/tags" Target="../tags/tag2.xml"/><Relationship Id="rId6"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notesSlide" Target="../notesSlides/notesSlide15.xml"/><Relationship Id="rId7" Type="http://schemas.openxmlformats.org/officeDocument/2006/relationships/image" Target="../media/image149.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0" Type="http://schemas.openxmlformats.org/officeDocument/2006/relationships/image" Target="../media/image152.jpeg"/><Relationship Id="rId4" Type="http://schemas.openxmlformats.org/officeDocument/2006/relationships/image" Target="../media/image146.png"/><Relationship Id="rId9" Type="http://schemas.openxmlformats.org/officeDocument/2006/relationships/image" Target="../media/image15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55.png"/><Relationship Id="rId4" Type="http://schemas.openxmlformats.org/officeDocument/2006/relationships/image" Target="../media/image15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4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100.png"/><Relationship Id="rId3" Type="http://schemas.openxmlformats.org/officeDocument/2006/relationships/notesSlide" Target="../notesSlides/notesSlide8.xml"/><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 Type="http://schemas.openxmlformats.org/officeDocument/2006/relationships/slideLayout" Target="../slideLayouts/slideLayout7.xml"/><Relationship Id="rId16" Type="http://schemas.openxmlformats.org/officeDocument/2006/relationships/image" Target="../media/image98.png"/><Relationship Id="rId20" Type="http://schemas.openxmlformats.org/officeDocument/2006/relationships/image" Target="../media/image102.png"/><Relationship Id="rId1" Type="http://schemas.openxmlformats.org/officeDocument/2006/relationships/tags" Target="../tags/tag5.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png"/><Relationship Id="rId19" Type="http://schemas.openxmlformats.org/officeDocument/2006/relationships/image" Target="../media/image101.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5373" y="2222092"/>
            <a:ext cx="7101253" cy="2413816"/>
          </a:xfrm>
          <a:prstGeom prst="rect">
            <a:avLst/>
          </a:prstGeom>
        </p:spPr>
      </p:pic>
    </p:spTree>
    <p:custDataLst>
      <p:tags r:id="rId1"/>
    </p:custDataLst>
    <p:extLst>
      <p:ext uri="{BB962C8B-B14F-4D97-AF65-F5344CB8AC3E}">
        <p14:creationId xmlns:p14="http://schemas.microsoft.com/office/powerpoint/2010/main" val="51084879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1897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5"/>
          <p:cNvSpPr txBox="1">
            <a:spLocks/>
          </p:cNvSpPr>
          <p:nvPr/>
        </p:nvSpPr>
        <p:spPr>
          <a:xfrm>
            <a:off x="8550436" y="6332068"/>
            <a:ext cx="3429530" cy="525932"/>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1800" b="1" i="0" kern="1200">
                <a:solidFill>
                  <a:srgbClr val="0D749F"/>
                </a:solidFill>
                <a:latin typeface="Arial"/>
                <a:ea typeface="+mj-ea"/>
                <a:cs typeface="Arial"/>
              </a:defRPr>
            </a:lvl1pPr>
          </a:lstStyle>
          <a:p>
            <a:pPr algn="r"/>
            <a:r>
              <a:rPr lang="en-US" dirty="0">
                <a:solidFill>
                  <a:srgbClr val="0077A0"/>
                </a:solidFill>
              </a:rPr>
              <a:t>Mobility DNA: </a:t>
            </a:r>
            <a:r>
              <a:rPr lang="en-US" dirty="0" err="1">
                <a:solidFill>
                  <a:srgbClr val="0077A0"/>
                </a:solidFill>
              </a:rPr>
              <a:t>Mx</a:t>
            </a:r>
            <a:endParaRPr lang="en-US" dirty="0">
              <a:solidFill>
                <a:srgbClr val="0077A0"/>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8945" y="286220"/>
            <a:ext cx="830815" cy="830815"/>
          </a:xfrm>
          <a:prstGeom prst="rect">
            <a:avLst/>
          </a:prstGeom>
        </p:spPr>
      </p:pic>
      <p:sp>
        <p:nvSpPr>
          <p:cNvPr id="10" name="Rectangle 9"/>
          <p:cNvSpPr/>
          <p:nvPr/>
        </p:nvSpPr>
        <p:spPr>
          <a:xfrm>
            <a:off x="1512939" y="1541211"/>
            <a:ext cx="8903122" cy="3401945"/>
          </a:xfrm>
          <a:prstGeom prst="rect">
            <a:avLst/>
          </a:prstGeom>
          <a:solidFill>
            <a:srgbClr val="0077A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354" rtl="0" eaLnBrk="1" latinLnBrk="0" hangingPunct="1">
              <a:defRPr sz="1800" kern="1200">
                <a:solidFill>
                  <a:schemeClr val="lt1"/>
                </a:solidFill>
                <a:latin typeface="+mn-lt"/>
                <a:ea typeface="+mn-ea"/>
                <a:cs typeface="+mn-cs"/>
              </a:defRPr>
            </a:lvl1pPr>
            <a:lvl2pPr marL="457177" algn="l" defTabSz="914354" rtl="0" eaLnBrk="1" latinLnBrk="0" hangingPunct="1">
              <a:defRPr sz="1800" kern="1200">
                <a:solidFill>
                  <a:schemeClr val="lt1"/>
                </a:solidFill>
                <a:latin typeface="+mn-lt"/>
                <a:ea typeface="+mn-ea"/>
                <a:cs typeface="+mn-cs"/>
              </a:defRPr>
            </a:lvl2pPr>
            <a:lvl3pPr marL="914354" algn="l" defTabSz="914354" rtl="0" eaLnBrk="1" latinLnBrk="0" hangingPunct="1">
              <a:defRPr sz="1800" kern="1200">
                <a:solidFill>
                  <a:schemeClr val="lt1"/>
                </a:solidFill>
                <a:latin typeface="+mn-lt"/>
                <a:ea typeface="+mn-ea"/>
                <a:cs typeface="+mn-cs"/>
              </a:defRPr>
            </a:lvl3pPr>
            <a:lvl4pPr marL="1371532" algn="l" defTabSz="914354" rtl="0" eaLnBrk="1" latinLnBrk="0" hangingPunct="1">
              <a:defRPr sz="1800" kern="1200">
                <a:solidFill>
                  <a:schemeClr val="lt1"/>
                </a:solidFill>
                <a:latin typeface="+mn-lt"/>
                <a:ea typeface="+mn-ea"/>
                <a:cs typeface="+mn-cs"/>
              </a:defRPr>
            </a:lvl4pPr>
            <a:lvl5pPr marL="1828709" algn="l" defTabSz="914354" rtl="0" eaLnBrk="1" latinLnBrk="0" hangingPunct="1">
              <a:defRPr sz="1800" kern="1200">
                <a:solidFill>
                  <a:schemeClr val="lt1"/>
                </a:solidFill>
                <a:latin typeface="+mn-lt"/>
                <a:ea typeface="+mn-ea"/>
                <a:cs typeface="+mn-cs"/>
              </a:defRPr>
            </a:lvl5pPr>
            <a:lvl6pPr marL="2285886" algn="l" defTabSz="914354" rtl="0" eaLnBrk="1" latinLnBrk="0" hangingPunct="1">
              <a:defRPr sz="1800" kern="1200">
                <a:solidFill>
                  <a:schemeClr val="lt1"/>
                </a:solidFill>
                <a:latin typeface="+mn-lt"/>
                <a:ea typeface="+mn-ea"/>
                <a:cs typeface="+mn-cs"/>
              </a:defRPr>
            </a:lvl6pPr>
            <a:lvl7pPr marL="2743063" algn="l" defTabSz="914354" rtl="0" eaLnBrk="1" latinLnBrk="0" hangingPunct="1">
              <a:defRPr sz="1800" kern="1200">
                <a:solidFill>
                  <a:schemeClr val="lt1"/>
                </a:solidFill>
                <a:latin typeface="+mn-lt"/>
                <a:ea typeface="+mn-ea"/>
                <a:cs typeface="+mn-cs"/>
              </a:defRPr>
            </a:lvl7pPr>
            <a:lvl8pPr marL="3200240" algn="l" defTabSz="914354" rtl="0" eaLnBrk="1" latinLnBrk="0" hangingPunct="1">
              <a:defRPr sz="1800" kern="1200">
                <a:solidFill>
                  <a:schemeClr val="lt1"/>
                </a:solidFill>
                <a:latin typeface="+mn-lt"/>
                <a:ea typeface="+mn-ea"/>
                <a:cs typeface="+mn-cs"/>
              </a:defRPr>
            </a:lvl8pPr>
            <a:lvl9pPr marL="3657417" algn="l" defTabSz="914354" rtl="0" eaLnBrk="1" latinLnBrk="0" hangingPunct="1">
              <a:defRPr sz="1800" kern="1200">
                <a:solidFill>
                  <a:schemeClr val="lt1"/>
                </a:solidFill>
                <a:latin typeface="+mn-lt"/>
                <a:ea typeface="+mn-ea"/>
                <a:cs typeface="+mn-cs"/>
              </a:defRPr>
            </a:lvl9pPr>
          </a:lstStyle>
          <a:p>
            <a:pPr algn="ctr"/>
            <a:endParaRPr lang="en-US" sz="2800"/>
          </a:p>
        </p:txBody>
      </p:sp>
      <p:sp>
        <p:nvSpPr>
          <p:cNvPr id="11" name="Rectangle 10"/>
          <p:cNvSpPr/>
          <p:nvPr/>
        </p:nvSpPr>
        <p:spPr>
          <a:xfrm>
            <a:off x="1624272" y="2495053"/>
            <a:ext cx="2514600" cy="514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354" rtl="0" eaLnBrk="1" latinLnBrk="0" hangingPunct="1">
              <a:defRPr sz="1800" kern="1200">
                <a:solidFill>
                  <a:schemeClr val="lt1"/>
                </a:solidFill>
                <a:latin typeface="+mn-lt"/>
                <a:ea typeface="+mn-ea"/>
                <a:cs typeface="+mn-cs"/>
              </a:defRPr>
            </a:lvl1pPr>
            <a:lvl2pPr marL="457177" algn="l" defTabSz="914354" rtl="0" eaLnBrk="1" latinLnBrk="0" hangingPunct="1">
              <a:defRPr sz="1800" kern="1200">
                <a:solidFill>
                  <a:schemeClr val="lt1"/>
                </a:solidFill>
                <a:latin typeface="+mn-lt"/>
                <a:ea typeface="+mn-ea"/>
                <a:cs typeface="+mn-cs"/>
              </a:defRPr>
            </a:lvl2pPr>
            <a:lvl3pPr marL="914354" algn="l" defTabSz="914354" rtl="0" eaLnBrk="1" latinLnBrk="0" hangingPunct="1">
              <a:defRPr sz="1800" kern="1200">
                <a:solidFill>
                  <a:schemeClr val="lt1"/>
                </a:solidFill>
                <a:latin typeface="+mn-lt"/>
                <a:ea typeface="+mn-ea"/>
                <a:cs typeface="+mn-cs"/>
              </a:defRPr>
            </a:lvl3pPr>
            <a:lvl4pPr marL="1371532" algn="l" defTabSz="914354" rtl="0" eaLnBrk="1" latinLnBrk="0" hangingPunct="1">
              <a:defRPr sz="1800" kern="1200">
                <a:solidFill>
                  <a:schemeClr val="lt1"/>
                </a:solidFill>
                <a:latin typeface="+mn-lt"/>
                <a:ea typeface="+mn-ea"/>
                <a:cs typeface="+mn-cs"/>
              </a:defRPr>
            </a:lvl4pPr>
            <a:lvl5pPr marL="1828709" algn="l" defTabSz="914354" rtl="0" eaLnBrk="1" latinLnBrk="0" hangingPunct="1">
              <a:defRPr sz="1800" kern="1200">
                <a:solidFill>
                  <a:schemeClr val="lt1"/>
                </a:solidFill>
                <a:latin typeface="+mn-lt"/>
                <a:ea typeface="+mn-ea"/>
                <a:cs typeface="+mn-cs"/>
              </a:defRPr>
            </a:lvl5pPr>
            <a:lvl6pPr marL="2285886" algn="l" defTabSz="914354" rtl="0" eaLnBrk="1" latinLnBrk="0" hangingPunct="1">
              <a:defRPr sz="1800" kern="1200">
                <a:solidFill>
                  <a:schemeClr val="lt1"/>
                </a:solidFill>
                <a:latin typeface="+mn-lt"/>
                <a:ea typeface="+mn-ea"/>
                <a:cs typeface="+mn-cs"/>
              </a:defRPr>
            </a:lvl6pPr>
            <a:lvl7pPr marL="2743063" algn="l" defTabSz="914354" rtl="0" eaLnBrk="1" latinLnBrk="0" hangingPunct="1">
              <a:defRPr sz="1800" kern="1200">
                <a:solidFill>
                  <a:schemeClr val="lt1"/>
                </a:solidFill>
                <a:latin typeface="+mn-lt"/>
                <a:ea typeface="+mn-ea"/>
                <a:cs typeface="+mn-cs"/>
              </a:defRPr>
            </a:lvl7pPr>
            <a:lvl8pPr marL="3200240" algn="l" defTabSz="914354" rtl="0" eaLnBrk="1" latinLnBrk="0" hangingPunct="1">
              <a:defRPr sz="1800" kern="1200">
                <a:solidFill>
                  <a:schemeClr val="lt1"/>
                </a:solidFill>
                <a:latin typeface="+mn-lt"/>
                <a:ea typeface="+mn-ea"/>
                <a:cs typeface="+mn-cs"/>
              </a:defRPr>
            </a:lvl8pPr>
            <a:lvl9pPr marL="3657417" algn="l" defTabSz="914354"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2" name="TextBox 21"/>
          <p:cNvSpPr txBox="1">
            <a:spLocks noChangeArrowheads="1"/>
          </p:cNvSpPr>
          <p:nvPr/>
        </p:nvSpPr>
        <p:spPr bwMode="auto">
          <a:xfrm>
            <a:off x="1533785" y="1542554"/>
            <a:ext cx="8686800" cy="707886"/>
          </a:xfrm>
          <a:prstGeom prst="rect">
            <a:avLst/>
          </a:prstGeom>
          <a:noFill/>
          <a:ln w="9525">
            <a:noFill/>
            <a:miter lim="800000"/>
            <a:headEnd/>
            <a:tailEnd/>
          </a:ln>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a:lstStyle>
          <a:p>
            <a:pPr algn="ctr"/>
            <a:r>
              <a:rPr lang="en-US" sz="2000" b="1" dirty="0"/>
              <a:t> </a:t>
            </a:r>
            <a:r>
              <a:rPr lang="ru-RU" sz="2000" dirty="0">
                <a:solidFill>
                  <a:schemeClr val="bg1"/>
                </a:solidFill>
              </a:rPr>
              <a:t>ДОБАВЛЯЕМ БЕЗОПАСНОСТЬ</a:t>
            </a:r>
            <a:r>
              <a:rPr lang="en-US" sz="2000" dirty="0">
                <a:solidFill>
                  <a:schemeClr val="bg1"/>
                </a:solidFill>
              </a:rPr>
              <a:t>,</a:t>
            </a:r>
            <a:r>
              <a:rPr lang="ru-RU" sz="2000" dirty="0">
                <a:solidFill>
                  <a:schemeClr val="bg1"/>
                </a:solidFill>
              </a:rPr>
              <a:t> УПРАВЛЯЕМОСТЬ</a:t>
            </a:r>
            <a:r>
              <a:rPr lang="en-US" sz="2000" dirty="0">
                <a:solidFill>
                  <a:schemeClr val="bg1"/>
                </a:solidFill>
              </a:rPr>
              <a:t>, </a:t>
            </a:r>
            <a:r>
              <a:rPr lang="ru-RU" sz="2000" dirty="0">
                <a:solidFill>
                  <a:schemeClr val="bg1"/>
                </a:solidFill>
              </a:rPr>
              <a:t>СКАНИРОВАНИЕ И</a:t>
            </a:r>
            <a:r>
              <a:rPr lang="en-US" sz="2000" dirty="0">
                <a:solidFill>
                  <a:schemeClr val="bg1"/>
                </a:solidFill>
              </a:rPr>
              <a:t> </a:t>
            </a:r>
            <a:r>
              <a:rPr lang="ru-RU" sz="2000" dirty="0">
                <a:solidFill>
                  <a:schemeClr val="bg1"/>
                </a:solidFill>
              </a:rPr>
              <a:t>СКОРОСТЬ ПЕРЕДАЧИ ДАННЫХ</a:t>
            </a:r>
            <a:endParaRPr lang="en-US" sz="2000" dirty="0">
              <a:solidFill>
                <a:schemeClr val="bg1"/>
              </a:solidFill>
            </a:endParaRPr>
          </a:p>
        </p:txBody>
      </p:sp>
      <p:sp>
        <p:nvSpPr>
          <p:cNvPr id="13" name="TextBox 16"/>
          <p:cNvSpPr txBox="1">
            <a:spLocks noChangeArrowheads="1"/>
          </p:cNvSpPr>
          <p:nvPr/>
        </p:nvSpPr>
        <p:spPr bwMode="auto">
          <a:xfrm>
            <a:off x="1802072" y="2609354"/>
            <a:ext cx="3200400" cy="938719"/>
          </a:xfrm>
          <a:prstGeom prst="rect">
            <a:avLst/>
          </a:prstGeom>
          <a:noFill/>
          <a:ln w="9525">
            <a:noFill/>
            <a:miter lim="800000"/>
            <a:headEnd/>
            <a:tailEnd/>
          </a:ln>
        </p:spPr>
        <p:txBody>
          <a:bodyPr>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a:lstStyle>
          <a:p>
            <a:pPr>
              <a:spcAft>
                <a:spcPts val="1800"/>
              </a:spcAft>
              <a:buClr>
                <a:schemeClr val="tx1"/>
              </a:buClr>
            </a:pPr>
            <a:r>
              <a:rPr lang="ru-RU" sz="2000" b="1" dirty="0">
                <a:solidFill>
                  <a:schemeClr val="bg1"/>
                </a:solidFill>
                <a:cs typeface="Arial" charset="0"/>
              </a:rPr>
              <a:t>Безопасность</a:t>
            </a:r>
            <a:endParaRPr lang="en-US" sz="2000" b="1" dirty="0">
              <a:solidFill>
                <a:schemeClr val="bg1"/>
              </a:solidFill>
              <a:cs typeface="Arial" charset="0"/>
            </a:endParaRPr>
          </a:p>
          <a:p>
            <a:pPr>
              <a:spcAft>
                <a:spcPts val="1800"/>
              </a:spcAft>
              <a:buClr>
                <a:schemeClr val="tx1"/>
              </a:buClr>
            </a:pPr>
            <a:endParaRPr lang="en-US" sz="2000" b="1" dirty="0">
              <a:cs typeface="Arial" charset="0"/>
            </a:endParaRPr>
          </a:p>
        </p:txBody>
      </p:sp>
      <p:sp>
        <p:nvSpPr>
          <p:cNvPr id="14" name="Rectangle 13"/>
          <p:cNvSpPr/>
          <p:nvPr/>
        </p:nvSpPr>
        <p:spPr>
          <a:xfrm>
            <a:off x="4138872" y="2495053"/>
            <a:ext cx="6019800" cy="514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354" rtl="0" eaLnBrk="1" latinLnBrk="0" hangingPunct="1">
              <a:defRPr sz="1800" kern="1200">
                <a:solidFill>
                  <a:schemeClr val="lt1"/>
                </a:solidFill>
                <a:latin typeface="+mn-lt"/>
                <a:ea typeface="+mn-ea"/>
                <a:cs typeface="+mn-cs"/>
              </a:defRPr>
            </a:lvl1pPr>
            <a:lvl2pPr marL="457177" algn="l" defTabSz="914354" rtl="0" eaLnBrk="1" latinLnBrk="0" hangingPunct="1">
              <a:defRPr sz="1800" kern="1200">
                <a:solidFill>
                  <a:schemeClr val="lt1"/>
                </a:solidFill>
                <a:latin typeface="+mn-lt"/>
                <a:ea typeface="+mn-ea"/>
                <a:cs typeface="+mn-cs"/>
              </a:defRPr>
            </a:lvl2pPr>
            <a:lvl3pPr marL="914354" algn="l" defTabSz="914354" rtl="0" eaLnBrk="1" latinLnBrk="0" hangingPunct="1">
              <a:defRPr sz="1800" kern="1200">
                <a:solidFill>
                  <a:schemeClr val="lt1"/>
                </a:solidFill>
                <a:latin typeface="+mn-lt"/>
                <a:ea typeface="+mn-ea"/>
                <a:cs typeface="+mn-cs"/>
              </a:defRPr>
            </a:lvl3pPr>
            <a:lvl4pPr marL="1371532" algn="l" defTabSz="914354" rtl="0" eaLnBrk="1" latinLnBrk="0" hangingPunct="1">
              <a:defRPr sz="1800" kern="1200">
                <a:solidFill>
                  <a:schemeClr val="lt1"/>
                </a:solidFill>
                <a:latin typeface="+mn-lt"/>
                <a:ea typeface="+mn-ea"/>
                <a:cs typeface="+mn-cs"/>
              </a:defRPr>
            </a:lvl4pPr>
            <a:lvl5pPr marL="1828709" algn="l" defTabSz="914354" rtl="0" eaLnBrk="1" latinLnBrk="0" hangingPunct="1">
              <a:defRPr sz="1800" kern="1200">
                <a:solidFill>
                  <a:schemeClr val="lt1"/>
                </a:solidFill>
                <a:latin typeface="+mn-lt"/>
                <a:ea typeface="+mn-ea"/>
                <a:cs typeface="+mn-cs"/>
              </a:defRPr>
            </a:lvl5pPr>
            <a:lvl6pPr marL="2285886" algn="l" defTabSz="914354" rtl="0" eaLnBrk="1" latinLnBrk="0" hangingPunct="1">
              <a:defRPr sz="1800" kern="1200">
                <a:solidFill>
                  <a:schemeClr val="lt1"/>
                </a:solidFill>
                <a:latin typeface="+mn-lt"/>
                <a:ea typeface="+mn-ea"/>
                <a:cs typeface="+mn-cs"/>
              </a:defRPr>
            </a:lvl6pPr>
            <a:lvl7pPr marL="2743063" algn="l" defTabSz="914354" rtl="0" eaLnBrk="1" latinLnBrk="0" hangingPunct="1">
              <a:defRPr sz="1800" kern="1200">
                <a:solidFill>
                  <a:schemeClr val="lt1"/>
                </a:solidFill>
                <a:latin typeface="+mn-lt"/>
                <a:ea typeface="+mn-ea"/>
                <a:cs typeface="+mn-cs"/>
              </a:defRPr>
            </a:lvl7pPr>
            <a:lvl8pPr marL="3200240" algn="l" defTabSz="914354" rtl="0" eaLnBrk="1" latinLnBrk="0" hangingPunct="1">
              <a:defRPr sz="1800" kern="1200">
                <a:solidFill>
                  <a:schemeClr val="lt1"/>
                </a:solidFill>
                <a:latin typeface="+mn-lt"/>
                <a:ea typeface="+mn-ea"/>
                <a:cs typeface="+mn-cs"/>
              </a:defRPr>
            </a:lvl8pPr>
            <a:lvl9pPr marL="3657417" algn="l" defTabSz="914354"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5" name="TextBox 16"/>
          <p:cNvSpPr txBox="1">
            <a:spLocks noChangeArrowheads="1"/>
          </p:cNvSpPr>
          <p:nvPr/>
        </p:nvSpPr>
        <p:spPr bwMode="auto">
          <a:xfrm>
            <a:off x="4215072" y="2462906"/>
            <a:ext cx="6005514" cy="584775"/>
          </a:xfrm>
          <a:prstGeom prst="rect">
            <a:avLst/>
          </a:prstGeom>
          <a:noFill/>
          <a:ln w="9525">
            <a:noFill/>
            <a:miter lim="800000"/>
            <a:headEnd/>
            <a:tailEnd/>
          </a:ln>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a:lstStyle>
          <a:p>
            <a:pPr>
              <a:spcAft>
                <a:spcPts val="1800"/>
              </a:spcAft>
              <a:buClr>
                <a:schemeClr val="tx1"/>
              </a:buClr>
            </a:pPr>
            <a:r>
              <a:rPr lang="ru-RU" sz="1600" b="1" dirty="0">
                <a:solidFill>
                  <a:schemeClr val="bg1"/>
                </a:solidFill>
                <a:cs typeface="Arial" charset="0"/>
              </a:rPr>
              <a:t>Дополнительные функции, которые позволяют использовать преимущества </a:t>
            </a:r>
            <a:r>
              <a:rPr lang="ru-RU" sz="1600" b="1" dirty="0" err="1">
                <a:solidFill>
                  <a:schemeClr val="bg1"/>
                </a:solidFill>
                <a:cs typeface="Arial" charset="0"/>
              </a:rPr>
              <a:t>Android</a:t>
            </a:r>
            <a:r>
              <a:rPr lang="ru-RU" sz="1600" b="1" dirty="0">
                <a:solidFill>
                  <a:schemeClr val="bg1"/>
                </a:solidFill>
                <a:cs typeface="Arial" charset="0"/>
              </a:rPr>
              <a:t> без ущерба для безопасности</a:t>
            </a:r>
            <a:endParaRPr lang="en-US" sz="2000" b="1" dirty="0">
              <a:cs typeface="Arial" charset="0"/>
            </a:endParaRPr>
          </a:p>
        </p:txBody>
      </p:sp>
      <p:sp>
        <p:nvSpPr>
          <p:cNvPr id="16" name="Rectangle 15"/>
          <p:cNvSpPr/>
          <p:nvPr/>
        </p:nvSpPr>
        <p:spPr>
          <a:xfrm>
            <a:off x="1624272" y="3104653"/>
            <a:ext cx="2514600" cy="514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354" rtl="0" eaLnBrk="1" latinLnBrk="0" hangingPunct="1">
              <a:defRPr sz="1800" kern="1200">
                <a:solidFill>
                  <a:schemeClr val="lt1"/>
                </a:solidFill>
                <a:latin typeface="+mn-lt"/>
                <a:ea typeface="+mn-ea"/>
                <a:cs typeface="+mn-cs"/>
              </a:defRPr>
            </a:lvl1pPr>
            <a:lvl2pPr marL="457177" algn="l" defTabSz="914354" rtl="0" eaLnBrk="1" latinLnBrk="0" hangingPunct="1">
              <a:defRPr sz="1800" kern="1200">
                <a:solidFill>
                  <a:schemeClr val="lt1"/>
                </a:solidFill>
                <a:latin typeface="+mn-lt"/>
                <a:ea typeface="+mn-ea"/>
                <a:cs typeface="+mn-cs"/>
              </a:defRPr>
            </a:lvl2pPr>
            <a:lvl3pPr marL="914354" algn="l" defTabSz="914354" rtl="0" eaLnBrk="1" latinLnBrk="0" hangingPunct="1">
              <a:defRPr sz="1800" kern="1200">
                <a:solidFill>
                  <a:schemeClr val="lt1"/>
                </a:solidFill>
                <a:latin typeface="+mn-lt"/>
                <a:ea typeface="+mn-ea"/>
                <a:cs typeface="+mn-cs"/>
              </a:defRPr>
            </a:lvl3pPr>
            <a:lvl4pPr marL="1371532" algn="l" defTabSz="914354" rtl="0" eaLnBrk="1" latinLnBrk="0" hangingPunct="1">
              <a:defRPr sz="1800" kern="1200">
                <a:solidFill>
                  <a:schemeClr val="lt1"/>
                </a:solidFill>
                <a:latin typeface="+mn-lt"/>
                <a:ea typeface="+mn-ea"/>
                <a:cs typeface="+mn-cs"/>
              </a:defRPr>
            </a:lvl4pPr>
            <a:lvl5pPr marL="1828709" algn="l" defTabSz="914354" rtl="0" eaLnBrk="1" latinLnBrk="0" hangingPunct="1">
              <a:defRPr sz="1800" kern="1200">
                <a:solidFill>
                  <a:schemeClr val="lt1"/>
                </a:solidFill>
                <a:latin typeface="+mn-lt"/>
                <a:ea typeface="+mn-ea"/>
                <a:cs typeface="+mn-cs"/>
              </a:defRPr>
            </a:lvl5pPr>
            <a:lvl6pPr marL="2285886" algn="l" defTabSz="914354" rtl="0" eaLnBrk="1" latinLnBrk="0" hangingPunct="1">
              <a:defRPr sz="1800" kern="1200">
                <a:solidFill>
                  <a:schemeClr val="lt1"/>
                </a:solidFill>
                <a:latin typeface="+mn-lt"/>
                <a:ea typeface="+mn-ea"/>
                <a:cs typeface="+mn-cs"/>
              </a:defRPr>
            </a:lvl6pPr>
            <a:lvl7pPr marL="2743063" algn="l" defTabSz="914354" rtl="0" eaLnBrk="1" latinLnBrk="0" hangingPunct="1">
              <a:defRPr sz="1800" kern="1200">
                <a:solidFill>
                  <a:schemeClr val="lt1"/>
                </a:solidFill>
                <a:latin typeface="+mn-lt"/>
                <a:ea typeface="+mn-ea"/>
                <a:cs typeface="+mn-cs"/>
              </a:defRPr>
            </a:lvl7pPr>
            <a:lvl8pPr marL="3200240" algn="l" defTabSz="914354" rtl="0" eaLnBrk="1" latinLnBrk="0" hangingPunct="1">
              <a:defRPr sz="1800" kern="1200">
                <a:solidFill>
                  <a:schemeClr val="lt1"/>
                </a:solidFill>
                <a:latin typeface="+mn-lt"/>
                <a:ea typeface="+mn-ea"/>
                <a:cs typeface="+mn-cs"/>
              </a:defRPr>
            </a:lvl8pPr>
            <a:lvl9pPr marL="3657417" algn="l" defTabSz="914354"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7" name="TextBox 16"/>
          <p:cNvSpPr txBox="1">
            <a:spLocks noChangeArrowheads="1"/>
          </p:cNvSpPr>
          <p:nvPr/>
        </p:nvSpPr>
        <p:spPr bwMode="auto">
          <a:xfrm>
            <a:off x="1802072" y="3218954"/>
            <a:ext cx="3200400" cy="400110"/>
          </a:xfrm>
          <a:prstGeom prst="rect">
            <a:avLst/>
          </a:prstGeom>
          <a:noFill/>
          <a:ln w="9525">
            <a:noFill/>
            <a:miter lim="800000"/>
            <a:headEnd/>
            <a:tailEnd/>
          </a:ln>
        </p:spPr>
        <p:txBody>
          <a:bodyPr>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a:lstStyle>
          <a:p>
            <a:pPr>
              <a:spcAft>
                <a:spcPts val="1800"/>
              </a:spcAft>
              <a:buClr>
                <a:schemeClr val="tx1"/>
              </a:buClr>
            </a:pPr>
            <a:r>
              <a:rPr lang="ru-RU" sz="2000" b="1" dirty="0">
                <a:solidFill>
                  <a:schemeClr val="bg1"/>
                </a:solidFill>
                <a:cs typeface="Arial" charset="0"/>
              </a:rPr>
              <a:t>Управляемость</a:t>
            </a:r>
            <a:endParaRPr lang="en-US" sz="2000" b="1" dirty="0">
              <a:cs typeface="Arial" charset="0"/>
            </a:endParaRPr>
          </a:p>
        </p:txBody>
      </p:sp>
      <p:sp>
        <p:nvSpPr>
          <p:cNvPr id="18" name="Rectangle 17"/>
          <p:cNvSpPr/>
          <p:nvPr/>
        </p:nvSpPr>
        <p:spPr>
          <a:xfrm>
            <a:off x="4138872" y="3104653"/>
            <a:ext cx="6019800" cy="514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354" rtl="0" eaLnBrk="1" latinLnBrk="0" hangingPunct="1">
              <a:defRPr sz="1800" kern="1200">
                <a:solidFill>
                  <a:schemeClr val="lt1"/>
                </a:solidFill>
                <a:latin typeface="+mn-lt"/>
                <a:ea typeface="+mn-ea"/>
                <a:cs typeface="+mn-cs"/>
              </a:defRPr>
            </a:lvl1pPr>
            <a:lvl2pPr marL="457177" algn="l" defTabSz="914354" rtl="0" eaLnBrk="1" latinLnBrk="0" hangingPunct="1">
              <a:defRPr sz="1800" kern="1200">
                <a:solidFill>
                  <a:schemeClr val="lt1"/>
                </a:solidFill>
                <a:latin typeface="+mn-lt"/>
                <a:ea typeface="+mn-ea"/>
                <a:cs typeface="+mn-cs"/>
              </a:defRPr>
            </a:lvl2pPr>
            <a:lvl3pPr marL="914354" algn="l" defTabSz="914354" rtl="0" eaLnBrk="1" latinLnBrk="0" hangingPunct="1">
              <a:defRPr sz="1800" kern="1200">
                <a:solidFill>
                  <a:schemeClr val="lt1"/>
                </a:solidFill>
                <a:latin typeface="+mn-lt"/>
                <a:ea typeface="+mn-ea"/>
                <a:cs typeface="+mn-cs"/>
              </a:defRPr>
            </a:lvl3pPr>
            <a:lvl4pPr marL="1371532" algn="l" defTabSz="914354" rtl="0" eaLnBrk="1" latinLnBrk="0" hangingPunct="1">
              <a:defRPr sz="1800" kern="1200">
                <a:solidFill>
                  <a:schemeClr val="lt1"/>
                </a:solidFill>
                <a:latin typeface="+mn-lt"/>
                <a:ea typeface="+mn-ea"/>
                <a:cs typeface="+mn-cs"/>
              </a:defRPr>
            </a:lvl4pPr>
            <a:lvl5pPr marL="1828709" algn="l" defTabSz="914354" rtl="0" eaLnBrk="1" latinLnBrk="0" hangingPunct="1">
              <a:defRPr sz="1800" kern="1200">
                <a:solidFill>
                  <a:schemeClr val="lt1"/>
                </a:solidFill>
                <a:latin typeface="+mn-lt"/>
                <a:ea typeface="+mn-ea"/>
                <a:cs typeface="+mn-cs"/>
              </a:defRPr>
            </a:lvl5pPr>
            <a:lvl6pPr marL="2285886" algn="l" defTabSz="914354" rtl="0" eaLnBrk="1" latinLnBrk="0" hangingPunct="1">
              <a:defRPr sz="1800" kern="1200">
                <a:solidFill>
                  <a:schemeClr val="lt1"/>
                </a:solidFill>
                <a:latin typeface="+mn-lt"/>
                <a:ea typeface="+mn-ea"/>
                <a:cs typeface="+mn-cs"/>
              </a:defRPr>
            </a:lvl6pPr>
            <a:lvl7pPr marL="2743063" algn="l" defTabSz="914354" rtl="0" eaLnBrk="1" latinLnBrk="0" hangingPunct="1">
              <a:defRPr sz="1800" kern="1200">
                <a:solidFill>
                  <a:schemeClr val="lt1"/>
                </a:solidFill>
                <a:latin typeface="+mn-lt"/>
                <a:ea typeface="+mn-ea"/>
                <a:cs typeface="+mn-cs"/>
              </a:defRPr>
            </a:lvl7pPr>
            <a:lvl8pPr marL="3200240" algn="l" defTabSz="914354" rtl="0" eaLnBrk="1" latinLnBrk="0" hangingPunct="1">
              <a:defRPr sz="1800" kern="1200">
                <a:solidFill>
                  <a:schemeClr val="lt1"/>
                </a:solidFill>
                <a:latin typeface="+mn-lt"/>
                <a:ea typeface="+mn-ea"/>
                <a:cs typeface="+mn-cs"/>
              </a:defRPr>
            </a:lvl8pPr>
            <a:lvl9pPr marL="3657417" algn="l" defTabSz="914354"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9" name="TextBox 16"/>
          <p:cNvSpPr txBox="1">
            <a:spLocks noChangeArrowheads="1"/>
          </p:cNvSpPr>
          <p:nvPr/>
        </p:nvSpPr>
        <p:spPr bwMode="auto">
          <a:xfrm>
            <a:off x="4215072" y="3082031"/>
            <a:ext cx="5791200" cy="584775"/>
          </a:xfrm>
          <a:prstGeom prst="rect">
            <a:avLst/>
          </a:prstGeom>
          <a:noFill/>
          <a:ln w="9525">
            <a:noFill/>
            <a:miter lim="800000"/>
            <a:headEnd/>
            <a:tailEnd/>
          </a:ln>
        </p:spPr>
        <p:txBody>
          <a:bodyPr>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a:lstStyle>
          <a:p>
            <a:pPr>
              <a:spcAft>
                <a:spcPts val="1800"/>
              </a:spcAft>
              <a:buClr>
                <a:schemeClr val="tx1"/>
              </a:buClr>
            </a:pPr>
            <a:r>
              <a:rPr lang="ru-RU" sz="1600" b="1" dirty="0">
                <a:solidFill>
                  <a:schemeClr val="bg1"/>
                </a:solidFill>
                <a:cs typeface="Arial" charset="0"/>
              </a:rPr>
              <a:t>Полный контроль над подготовкой устройства к работе и его управлением, включая работу приложений на устройстве</a:t>
            </a:r>
            <a:endParaRPr lang="en-US" sz="2000" b="1" dirty="0">
              <a:cs typeface="Arial" charset="0"/>
            </a:endParaRPr>
          </a:p>
        </p:txBody>
      </p:sp>
      <p:sp>
        <p:nvSpPr>
          <p:cNvPr id="20" name="Rectangle 19"/>
          <p:cNvSpPr/>
          <p:nvPr/>
        </p:nvSpPr>
        <p:spPr>
          <a:xfrm>
            <a:off x="1624272" y="3714253"/>
            <a:ext cx="2514600" cy="514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354" rtl="0" eaLnBrk="1" latinLnBrk="0" hangingPunct="1">
              <a:defRPr sz="1800" kern="1200">
                <a:solidFill>
                  <a:schemeClr val="lt1"/>
                </a:solidFill>
                <a:latin typeface="+mn-lt"/>
                <a:ea typeface="+mn-ea"/>
                <a:cs typeface="+mn-cs"/>
              </a:defRPr>
            </a:lvl1pPr>
            <a:lvl2pPr marL="457177" algn="l" defTabSz="914354" rtl="0" eaLnBrk="1" latinLnBrk="0" hangingPunct="1">
              <a:defRPr sz="1800" kern="1200">
                <a:solidFill>
                  <a:schemeClr val="lt1"/>
                </a:solidFill>
                <a:latin typeface="+mn-lt"/>
                <a:ea typeface="+mn-ea"/>
                <a:cs typeface="+mn-cs"/>
              </a:defRPr>
            </a:lvl2pPr>
            <a:lvl3pPr marL="914354" algn="l" defTabSz="914354" rtl="0" eaLnBrk="1" latinLnBrk="0" hangingPunct="1">
              <a:defRPr sz="1800" kern="1200">
                <a:solidFill>
                  <a:schemeClr val="lt1"/>
                </a:solidFill>
                <a:latin typeface="+mn-lt"/>
                <a:ea typeface="+mn-ea"/>
                <a:cs typeface="+mn-cs"/>
              </a:defRPr>
            </a:lvl3pPr>
            <a:lvl4pPr marL="1371532" algn="l" defTabSz="914354" rtl="0" eaLnBrk="1" latinLnBrk="0" hangingPunct="1">
              <a:defRPr sz="1800" kern="1200">
                <a:solidFill>
                  <a:schemeClr val="lt1"/>
                </a:solidFill>
                <a:latin typeface="+mn-lt"/>
                <a:ea typeface="+mn-ea"/>
                <a:cs typeface="+mn-cs"/>
              </a:defRPr>
            </a:lvl4pPr>
            <a:lvl5pPr marL="1828709" algn="l" defTabSz="914354" rtl="0" eaLnBrk="1" latinLnBrk="0" hangingPunct="1">
              <a:defRPr sz="1800" kern="1200">
                <a:solidFill>
                  <a:schemeClr val="lt1"/>
                </a:solidFill>
                <a:latin typeface="+mn-lt"/>
                <a:ea typeface="+mn-ea"/>
                <a:cs typeface="+mn-cs"/>
              </a:defRPr>
            </a:lvl5pPr>
            <a:lvl6pPr marL="2285886" algn="l" defTabSz="914354" rtl="0" eaLnBrk="1" latinLnBrk="0" hangingPunct="1">
              <a:defRPr sz="1800" kern="1200">
                <a:solidFill>
                  <a:schemeClr val="lt1"/>
                </a:solidFill>
                <a:latin typeface="+mn-lt"/>
                <a:ea typeface="+mn-ea"/>
                <a:cs typeface="+mn-cs"/>
              </a:defRPr>
            </a:lvl6pPr>
            <a:lvl7pPr marL="2743063" algn="l" defTabSz="914354" rtl="0" eaLnBrk="1" latinLnBrk="0" hangingPunct="1">
              <a:defRPr sz="1800" kern="1200">
                <a:solidFill>
                  <a:schemeClr val="lt1"/>
                </a:solidFill>
                <a:latin typeface="+mn-lt"/>
                <a:ea typeface="+mn-ea"/>
                <a:cs typeface="+mn-cs"/>
              </a:defRPr>
            </a:lvl7pPr>
            <a:lvl8pPr marL="3200240" algn="l" defTabSz="914354" rtl="0" eaLnBrk="1" latinLnBrk="0" hangingPunct="1">
              <a:defRPr sz="1800" kern="1200">
                <a:solidFill>
                  <a:schemeClr val="lt1"/>
                </a:solidFill>
                <a:latin typeface="+mn-lt"/>
                <a:ea typeface="+mn-ea"/>
                <a:cs typeface="+mn-cs"/>
              </a:defRPr>
            </a:lvl8pPr>
            <a:lvl9pPr marL="3657417" algn="l" defTabSz="914354" rtl="0" eaLnBrk="1" latinLnBrk="0" hangingPunct="1">
              <a:defRPr sz="1800" kern="1200">
                <a:solidFill>
                  <a:schemeClr val="lt1"/>
                </a:solidFill>
                <a:latin typeface="+mn-lt"/>
                <a:ea typeface="+mn-ea"/>
                <a:cs typeface="+mn-cs"/>
              </a:defRPr>
            </a:lvl9pPr>
          </a:lstStyle>
          <a:p>
            <a:pPr algn="ctr">
              <a:defRPr/>
            </a:pPr>
            <a:endParaRPr lang="en-US" dirty="0"/>
          </a:p>
        </p:txBody>
      </p:sp>
      <p:sp>
        <p:nvSpPr>
          <p:cNvPr id="21" name="TextBox 16"/>
          <p:cNvSpPr txBox="1">
            <a:spLocks noChangeArrowheads="1"/>
          </p:cNvSpPr>
          <p:nvPr/>
        </p:nvSpPr>
        <p:spPr bwMode="auto">
          <a:xfrm>
            <a:off x="1802072" y="3828554"/>
            <a:ext cx="3200400" cy="938719"/>
          </a:xfrm>
          <a:prstGeom prst="rect">
            <a:avLst/>
          </a:prstGeom>
          <a:noFill/>
          <a:ln w="9525">
            <a:noFill/>
            <a:miter lim="800000"/>
            <a:headEnd/>
            <a:tailEnd/>
          </a:ln>
        </p:spPr>
        <p:txBody>
          <a:bodyPr>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a:lstStyle>
          <a:p>
            <a:pPr>
              <a:spcAft>
                <a:spcPts val="1800"/>
              </a:spcAft>
              <a:buClr>
                <a:schemeClr val="tx1"/>
              </a:buClr>
            </a:pPr>
            <a:r>
              <a:rPr lang="ru-RU" sz="2000" b="1" dirty="0">
                <a:solidFill>
                  <a:schemeClr val="bg1"/>
                </a:solidFill>
                <a:cs typeface="Arial" charset="0"/>
              </a:rPr>
              <a:t>Сканирование</a:t>
            </a:r>
            <a:endParaRPr lang="en-US" sz="2000" b="1" dirty="0">
              <a:solidFill>
                <a:schemeClr val="bg1"/>
              </a:solidFill>
              <a:cs typeface="Arial" charset="0"/>
            </a:endParaRPr>
          </a:p>
          <a:p>
            <a:pPr>
              <a:spcAft>
                <a:spcPts val="1800"/>
              </a:spcAft>
              <a:buClr>
                <a:schemeClr val="tx1"/>
              </a:buClr>
            </a:pPr>
            <a:endParaRPr lang="en-US" sz="2000" b="1" dirty="0">
              <a:cs typeface="Arial" charset="0"/>
            </a:endParaRPr>
          </a:p>
        </p:txBody>
      </p:sp>
      <p:sp>
        <p:nvSpPr>
          <p:cNvPr id="22" name="Rectangle 21"/>
          <p:cNvSpPr/>
          <p:nvPr/>
        </p:nvSpPr>
        <p:spPr>
          <a:xfrm>
            <a:off x="4138872" y="3714253"/>
            <a:ext cx="6019800" cy="514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354" rtl="0" eaLnBrk="1" latinLnBrk="0" hangingPunct="1">
              <a:defRPr sz="1800" kern="1200">
                <a:solidFill>
                  <a:schemeClr val="lt1"/>
                </a:solidFill>
                <a:latin typeface="+mn-lt"/>
                <a:ea typeface="+mn-ea"/>
                <a:cs typeface="+mn-cs"/>
              </a:defRPr>
            </a:lvl1pPr>
            <a:lvl2pPr marL="457177" algn="l" defTabSz="914354" rtl="0" eaLnBrk="1" latinLnBrk="0" hangingPunct="1">
              <a:defRPr sz="1800" kern="1200">
                <a:solidFill>
                  <a:schemeClr val="lt1"/>
                </a:solidFill>
                <a:latin typeface="+mn-lt"/>
                <a:ea typeface="+mn-ea"/>
                <a:cs typeface="+mn-cs"/>
              </a:defRPr>
            </a:lvl2pPr>
            <a:lvl3pPr marL="914354" algn="l" defTabSz="914354" rtl="0" eaLnBrk="1" latinLnBrk="0" hangingPunct="1">
              <a:defRPr sz="1800" kern="1200">
                <a:solidFill>
                  <a:schemeClr val="lt1"/>
                </a:solidFill>
                <a:latin typeface="+mn-lt"/>
                <a:ea typeface="+mn-ea"/>
                <a:cs typeface="+mn-cs"/>
              </a:defRPr>
            </a:lvl3pPr>
            <a:lvl4pPr marL="1371532" algn="l" defTabSz="914354" rtl="0" eaLnBrk="1" latinLnBrk="0" hangingPunct="1">
              <a:defRPr sz="1800" kern="1200">
                <a:solidFill>
                  <a:schemeClr val="lt1"/>
                </a:solidFill>
                <a:latin typeface="+mn-lt"/>
                <a:ea typeface="+mn-ea"/>
                <a:cs typeface="+mn-cs"/>
              </a:defRPr>
            </a:lvl4pPr>
            <a:lvl5pPr marL="1828709" algn="l" defTabSz="914354" rtl="0" eaLnBrk="1" latinLnBrk="0" hangingPunct="1">
              <a:defRPr sz="1800" kern="1200">
                <a:solidFill>
                  <a:schemeClr val="lt1"/>
                </a:solidFill>
                <a:latin typeface="+mn-lt"/>
                <a:ea typeface="+mn-ea"/>
                <a:cs typeface="+mn-cs"/>
              </a:defRPr>
            </a:lvl5pPr>
            <a:lvl6pPr marL="2285886" algn="l" defTabSz="914354" rtl="0" eaLnBrk="1" latinLnBrk="0" hangingPunct="1">
              <a:defRPr sz="1800" kern="1200">
                <a:solidFill>
                  <a:schemeClr val="lt1"/>
                </a:solidFill>
                <a:latin typeface="+mn-lt"/>
                <a:ea typeface="+mn-ea"/>
                <a:cs typeface="+mn-cs"/>
              </a:defRPr>
            </a:lvl6pPr>
            <a:lvl7pPr marL="2743063" algn="l" defTabSz="914354" rtl="0" eaLnBrk="1" latinLnBrk="0" hangingPunct="1">
              <a:defRPr sz="1800" kern="1200">
                <a:solidFill>
                  <a:schemeClr val="lt1"/>
                </a:solidFill>
                <a:latin typeface="+mn-lt"/>
                <a:ea typeface="+mn-ea"/>
                <a:cs typeface="+mn-cs"/>
              </a:defRPr>
            </a:lvl7pPr>
            <a:lvl8pPr marL="3200240" algn="l" defTabSz="914354" rtl="0" eaLnBrk="1" latinLnBrk="0" hangingPunct="1">
              <a:defRPr sz="1800" kern="1200">
                <a:solidFill>
                  <a:schemeClr val="lt1"/>
                </a:solidFill>
                <a:latin typeface="+mn-lt"/>
                <a:ea typeface="+mn-ea"/>
                <a:cs typeface="+mn-cs"/>
              </a:defRPr>
            </a:lvl8pPr>
            <a:lvl9pPr marL="3657417" algn="l" defTabSz="914354" rtl="0" eaLnBrk="1" latinLnBrk="0" hangingPunct="1">
              <a:defRPr sz="1800" kern="1200">
                <a:solidFill>
                  <a:schemeClr val="lt1"/>
                </a:solidFill>
                <a:latin typeface="+mn-lt"/>
                <a:ea typeface="+mn-ea"/>
                <a:cs typeface="+mn-cs"/>
              </a:defRPr>
            </a:lvl9pPr>
          </a:lstStyle>
          <a:p>
            <a:pPr algn="ctr">
              <a:defRPr/>
            </a:pPr>
            <a:endParaRPr lang="en-US" dirty="0"/>
          </a:p>
        </p:txBody>
      </p:sp>
      <p:sp>
        <p:nvSpPr>
          <p:cNvPr id="23" name="TextBox 16"/>
          <p:cNvSpPr txBox="1">
            <a:spLocks noChangeArrowheads="1"/>
          </p:cNvSpPr>
          <p:nvPr/>
        </p:nvSpPr>
        <p:spPr bwMode="auto">
          <a:xfrm>
            <a:off x="4215071" y="3678931"/>
            <a:ext cx="5943601" cy="1123384"/>
          </a:xfrm>
          <a:prstGeom prst="rect">
            <a:avLst/>
          </a:prstGeom>
          <a:noFill/>
          <a:ln w="9525">
            <a:noFill/>
            <a:miter lim="800000"/>
            <a:headEnd/>
            <a:tailEnd/>
          </a:ln>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a:lstStyle>
          <a:p>
            <a:pPr>
              <a:spcAft>
                <a:spcPts val="1800"/>
              </a:spcAft>
              <a:buClr>
                <a:schemeClr val="tx1"/>
              </a:buClr>
            </a:pPr>
            <a:r>
              <a:rPr lang="ru-RU" sz="1600" b="1" dirty="0">
                <a:solidFill>
                  <a:schemeClr val="bg1"/>
                </a:solidFill>
                <a:cs typeface="Arial" charset="0"/>
              </a:rPr>
              <a:t>Сканирование от промышленных штрих кодов</a:t>
            </a:r>
            <a:r>
              <a:rPr lang="en-US" sz="1600" b="1" dirty="0">
                <a:solidFill>
                  <a:schemeClr val="bg1"/>
                </a:solidFill>
                <a:cs typeface="Arial" charset="0"/>
              </a:rPr>
              <a:t> </a:t>
            </a:r>
            <a:r>
              <a:rPr lang="ru-RU" sz="1600" b="1" dirty="0">
                <a:solidFill>
                  <a:schemeClr val="bg1"/>
                </a:solidFill>
                <a:cs typeface="Arial" charset="0"/>
              </a:rPr>
              <a:t>до захвата подписи</a:t>
            </a:r>
            <a:r>
              <a:rPr lang="en-US" sz="1600" b="1" dirty="0">
                <a:solidFill>
                  <a:schemeClr val="bg1"/>
                </a:solidFill>
                <a:cs typeface="Arial" charset="0"/>
              </a:rPr>
              <a:t>, NFC </a:t>
            </a:r>
            <a:r>
              <a:rPr lang="ru-RU" sz="1600" b="1" dirty="0">
                <a:solidFill>
                  <a:schemeClr val="bg1"/>
                </a:solidFill>
                <a:cs typeface="Arial" charset="0"/>
              </a:rPr>
              <a:t>и т.д.</a:t>
            </a:r>
            <a:endParaRPr lang="en-US" sz="1600" b="1" dirty="0">
              <a:solidFill>
                <a:schemeClr val="bg1"/>
              </a:solidFill>
              <a:cs typeface="Arial" charset="0"/>
            </a:endParaRPr>
          </a:p>
          <a:p>
            <a:pPr>
              <a:spcAft>
                <a:spcPts val="1800"/>
              </a:spcAft>
              <a:buClr>
                <a:schemeClr val="tx1"/>
              </a:buClr>
            </a:pPr>
            <a:endParaRPr lang="en-US" sz="2000" b="1" dirty="0">
              <a:cs typeface="Arial" charset="0"/>
            </a:endParaRPr>
          </a:p>
        </p:txBody>
      </p:sp>
      <p:sp>
        <p:nvSpPr>
          <p:cNvPr id="24" name="Rectangle 23"/>
          <p:cNvSpPr/>
          <p:nvPr/>
        </p:nvSpPr>
        <p:spPr>
          <a:xfrm>
            <a:off x="1624272" y="4323853"/>
            <a:ext cx="2514600" cy="514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354" rtl="0" eaLnBrk="1" latinLnBrk="0" hangingPunct="1">
              <a:defRPr sz="1800" kern="1200">
                <a:solidFill>
                  <a:schemeClr val="lt1"/>
                </a:solidFill>
                <a:latin typeface="+mn-lt"/>
                <a:ea typeface="+mn-ea"/>
                <a:cs typeface="+mn-cs"/>
              </a:defRPr>
            </a:lvl1pPr>
            <a:lvl2pPr marL="457177" algn="l" defTabSz="914354" rtl="0" eaLnBrk="1" latinLnBrk="0" hangingPunct="1">
              <a:defRPr sz="1800" kern="1200">
                <a:solidFill>
                  <a:schemeClr val="lt1"/>
                </a:solidFill>
                <a:latin typeface="+mn-lt"/>
                <a:ea typeface="+mn-ea"/>
                <a:cs typeface="+mn-cs"/>
              </a:defRPr>
            </a:lvl2pPr>
            <a:lvl3pPr marL="914354" algn="l" defTabSz="914354" rtl="0" eaLnBrk="1" latinLnBrk="0" hangingPunct="1">
              <a:defRPr sz="1800" kern="1200">
                <a:solidFill>
                  <a:schemeClr val="lt1"/>
                </a:solidFill>
                <a:latin typeface="+mn-lt"/>
                <a:ea typeface="+mn-ea"/>
                <a:cs typeface="+mn-cs"/>
              </a:defRPr>
            </a:lvl3pPr>
            <a:lvl4pPr marL="1371532" algn="l" defTabSz="914354" rtl="0" eaLnBrk="1" latinLnBrk="0" hangingPunct="1">
              <a:defRPr sz="1800" kern="1200">
                <a:solidFill>
                  <a:schemeClr val="lt1"/>
                </a:solidFill>
                <a:latin typeface="+mn-lt"/>
                <a:ea typeface="+mn-ea"/>
                <a:cs typeface="+mn-cs"/>
              </a:defRPr>
            </a:lvl4pPr>
            <a:lvl5pPr marL="1828709" algn="l" defTabSz="914354" rtl="0" eaLnBrk="1" latinLnBrk="0" hangingPunct="1">
              <a:defRPr sz="1800" kern="1200">
                <a:solidFill>
                  <a:schemeClr val="lt1"/>
                </a:solidFill>
                <a:latin typeface="+mn-lt"/>
                <a:ea typeface="+mn-ea"/>
                <a:cs typeface="+mn-cs"/>
              </a:defRPr>
            </a:lvl5pPr>
            <a:lvl6pPr marL="2285886" algn="l" defTabSz="914354" rtl="0" eaLnBrk="1" latinLnBrk="0" hangingPunct="1">
              <a:defRPr sz="1800" kern="1200">
                <a:solidFill>
                  <a:schemeClr val="lt1"/>
                </a:solidFill>
                <a:latin typeface="+mn-lt"/>
                <a:ea typeface="+mn-ea"/>
                <a:cs typeface="+mn-cs"/>
              </a:defRPr>
            </a:lvl6pPr>
            <a:lvl7pPr marL="2743063" algn="l" defTabSz="914354" rtl="0" eaLnBrk="1" latinLnBrk="0" hangingPunct="1">
              <a:defRPr sz="1800" kern="1200">
                <a:solidFill>
                  <a:schemeClr val="lt1"/>
                </a:solidFill>
                <a:latin typeface="+mn-lt"/>
                <a:ea typeface="+mn-ea"/>
                <a:cs typeface="+mn-cs"/>
              </a:defRPr>
            </a:lvl7pPr>
            <a:lvl8pPr marL="3200240" algn="l" defTabSz="914354" rtl="0" eaLnBrk="1" latinLnBrk="0" hangingPunct="1">
              <a:defRPr sz="1800" kern="1200">
                <a:solidFill>
                  <a:schemeClr val="lt1"/>
                </a:solidFill>
                <a:latin typeface="+mn-lt"/>
                <a:ea typeface="+mn-ea"/>
                <a:cs typeface="+mn-cs"/>
              </a:defRPr>
            </a:lvl8pPr>
            <a:lvl9pPr marL="3657417" algn="l" defTabSz="914354" rtl="0" eaLnBrk="1" latinLnBrk="0" hangingPunct="1">
              <a:defRPr sz="1800" kern="1200">
                <a:solidFill>
                  <a:schemeClr val="lt1"/>
                </a:solidFill>
                <a:latin typeface="+mn-lt"/>
                <a:ea typeface="+mn-ea"/>
                <a:cs typeface="+mn-cs"/>
              </a:defRPr>
            </a:lvl9pPr>
          </a:lstStyle>
          <a:p>
            <a:pPr algn="ctr">
              <a:defRPr/>
            </a:pPr>
            <a:endParaRPr lang="en-US" dirty="0"/>
          </a:p>
        </p:txBody>
      </p:sp>
      <p:sp>
        <p:nvSpPr>
          <p:cNvPr id="25" name="TextBox 16"/>
          <p:cNvSpPr txBox="1">
            <a:spLocks noChangeArrowheads="1"/>
          </p:cNvSpPr>
          <p:nvPr/>
        </p:nvSpPr>
        <p:spPr bwMode="auto">
          <a:xfrm>
            <a:off x="1802072" y="4428629"/>
            <a:ext cx="3200400" cy="400110"/>
          </a:xfrm>
          <a:prstGeom prst="rect">
            <a:avLst/>
          </a:prstGeom>
          <a:noFill/>
          <a:ln w="9525">
            <a:noFill/>
            <a:miter lim="800000"/>
            <a:headEnd/>
            <a:tailEnd/>
          </a:ln>
        </p:spPr>
        <p:txBody>
          <a:bodyPr>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a:lstStyle>
          <a:p>
            <a:pPr>
              <a:spcAft>
                <a:spcPts val="1800"/>
              </a:spcAft>
              <a:buClr>
                <a:schemeClr val="tx1"/>
              </a:buClr>
            </a:pPr>
            <a:r>
              <a:rPr lang="ru-RU" sz="2000" b="1" dirty="0">
                <a:solidFill>
                  <a:schemeClr val="bg1"/>
                </a:solidFill>
                <a:cs typeface="Arial" charset="0"/>
              </a:rPr>
              <a:t>Соединение</a:t>
            </a:r>
            <a:endParaRPr lang="en-US" sz="2000" b="1" dirty="0">
              <a:solidFill>
                <a:schemeClr val="bg1"/>
              </a:solidFill>
              <a:cs typeface="Arial" charset="0"/>
            </a:endParaRPr>
          </a:p>
        </p:txBody>
      </p:sp>
      <p:sp>
        <p:nvSpPr>
          <p:cNvPr id="26" name="Rectangle 25"/>
          <p:cNvSpPr/>
          <p:nvPr/>
        </p:nvSpPr>
        <p:spPr>
          <a:xfrm>
            <a:off x="4138872" y="4323853"/>
            <a:ext cx="6019800" cy="514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354" rtl="0" eaLnBrk="1" latinLnBrk="0" hangingPunct="1">
              <a:defRPr sz="1800" kern="1200">
                <a:solidFill>
                  <a:schemeClr val="lt1"/>
                </a:solidFill>
                <a:latin typeface="+mn-lt"/>
                <a:ea typeface="+mn-ea"/>
                <a:cs typeface="+mn-cs"/>
              </a:defRPr>
            </a:lvl1pPr>
            <a:lvl2pPr marL="457177" algn="l" defTabSz="914354" rtl="0" eaLnBrk="1" latinLnBrk="0" hangingPunct="1">
              <a:defRPr sz="1800" kern="1200">
                <a:solidFill>
                  <a:schemeClr val="lt1"/>
                </a:solidFill>
                <a:latin typeface="+mn-lt"/>
                <a:ea typeface="+mn-ea"/>
                <a:cs typeface="+mn-cs"/>
              </a:defRPr>
            </a:lvl2pPr>
            <a:lvl3pPr marL="914354" algn="l" defTabSz="914354" rtl="0" eaLnBrk="1" latinLnBrk="0" hangingPunct="1">
              <a:defRPr sz="1800" kern="1200">
                <a:solidFill>
                  <a:schemeClr val="lt1"/>
                </a:solidFill>
                <a:latin typeface="+mn-lt"/>
                <a:ea typeface="+mn-ea"/>
                <a:cs typeface="+mn-cs"/>
              </a:defRPr>
            </a:lvl3pPr>
            <a:lvl4pPr marL="1371532" algn="l" defTabSz="914354" rtl="0" eaLnBrk="1" latinLnBrk="0" hangingPunct="1">
              <a:defRPr sz="1800" kern="1200">
                <a:solidFill>
                  <a:schemeClr val="lt1"/>
                </a:solidFill>
                <a:latin typeface="+mn-lt"/>
                <a:ea typeface="+mn-ea"/>
                <a:cs typeface="+mn-cs"/>
              </a:defRPr>
            </a:lvl4pPr>
            <a:lvl5pPr marL="1828709" algn="l" defTabSz="914354" rtl="0" eaLnBrk="1" latinLnBrk="0" hangingPunct="1">
              <a:defRPr sz="1800" kern="1200">
                <a:solidFill>
                  <a:schemeClr val="lt1"/>
                </a:solidFill>
                <a:latin typeface="+mn-lt"/>
                <a:ea typeface="+mn-ea"/>
                <a:cs typeface="+mn-cs"/>
              </a:defRPr>
            </a:lvl5pPr>
            <a:lvl6pPr marL="2285886" algn="l" defTabSz="914354" rtl="0" eaLnBrk="1" latinLnBrk="0" hangingPunct="1">
              <a:defRPr sz="1800" kern="1200">
                <a:solidFill>
                  <a:schemeClr val="lt1"/>
                </a:solidFill>
                <a:latin typeface="+mn-lt"/>
                <a:ea typeface="+mn-ea"/>
                <a:cs typeface="+mn-cs"/>
              </a:defRPr>
            </a:lvl6pPr>
            <a:lvl7pPr marL="2743063" algn="l" defTabSz="914354" rtl="0" eaLnBrk="1" latinLnBrk="0" hangingPunct="1">
              <a:defRPr sz="1800" kern="1200">
                <a:solidFill>
                  <a:schemeClr val="lt1"/>
                </a:solidFill>
                <a:latin typeface="+mn-lt"/>
                <a:ea typeface="+mn-ea"/>
                <a:cs typeface="+mn-cs"/>
              </a:defRPr>
            </a:lvl7pPr>
            <a:lvl8pPr marL="3200240" algn="l" defTabSz="914354" rtl="0" eaLnBrk="1" latinLnBrk="0" hangingPunct="1">
              <a:defRPr sz="1800" kern="1200">
                <a:solidFill>
                  <a:schemeClr val="lt1"/>
                </a:solidFill>
                <a:latin typeface="+mn-lt"/>
                <a:ea typeface="+mn-ea"/>
                <a:cs typeface="+mn-cs"/>
              </a:defRPr>
            </a:lvl8pPr>
            <a:lvl9pPr marL="3657417" algn="l" defTabSz="914354" rtl="0" eaLnBrk="1" latinLnBrk="0" hangingPunct="1">
              <a:defRPr sz="1800" kern="1200">
                <a:solidFill>
                  <a:schemeClr val="lt1"/>
                </a:solidFill>
                <a:latin typeface="+mn-lt"/>
                <a:ea typeface="+mn-ea"/>
                <a:cs typeface="+mn-cs"/>
              </a:defRPr>
            </a:lvl9pPr>
          </a:lstStyle>
          <a:p>
            <a:pPr algn="ctr">
              <a:defRPr/>
            </a:pPr>
            <a:endParaRPr lang="en-US" dirty="0"/>
          </a:p>
        </p:txBody>
      </p:sp>
      <p:sp>
        <p:nvSpPr>
          <p:cNvPr id="27" name="TextBox 16"/>
          <p:cNvSpPr txBox="1">
            <a:spLocks noChangeArrowheads="1"/>
          </p:cNvSpPr>
          <p:nvPr/>
        </p:nvSpPr>
        <p:spPr bwMode="auto">
          <a:xfrm>
            <a:off x="4215072" y="4282181"/>
            <a:ext cx="5791200" cy="584775"/>
          </a:xfrm>
          <a:prstGeom prst="rect">
            <a:avLst/>
          </a:prstGeom>
          <a:noFill/>
          <a:ln w="9525">
            <a:noFill/>
            <a:miter lim="800000"/>
            <a:headEnd/>
            <a:tailEnd/>
          </a:ln>
        </p:spPr>
        <p:txBody>
          <a:bodyPr>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a:lstStyle>
          <a:p>
            <a:pPr>
              <a:spcAft>
                <a:spcPts val="1800"/>
              </a:spcAft>
              <a:buClr>
                <a:schemeClr val="tx1"/>
              </a:buClr>
            </a:pPr>
            <a:r>
              <a:rPr lang="ru-RU" sz="1600" b="1" dirty="0">
                <a:solidFill>
                  <a:schemeClr val="bg1"/>
                </a:solidFill>
                <a:cs typeface="Arial" charset="0"/>
              </a:rPr>
              <a:t>Промышленное </a:t>
            </a:r>
            <a:r>
              <a:rPr lang="en-US" sz="1600" b="1" dirty="0">
                <a:solidFill>
                  <a:schemeClr val="bg1"/>
                </a:solidFill>
                <a:cs typeface="Arial" charset="0"/>
              </a:rPr>
              <a:t>Wi-Fi </a:t>
            </a:r>
            <a:r>
              <a:rPr lang="ru-RU" sz="1600" b="1" dirty="0">
                <a:solidFill>
                  <a:schemeClr val="bg1"/>
                </a:solidFill>
                <a:cs typeface="Arial" charset="0"/>
              </a:rPr>
              <a:t>соединение, которое обеспечивает надежное беспроводное соединение</a:t>
            </a:r>
            <a:endParaRPr lang="en-US" sz="1600" b="1" dirty="0">
              <a:solidFill>
                <a:schemeClr val="bg1"/>
              </a:solidFill>
              <a:cs typeface="Arial" charset="0"/>
            </a:endParaRPr>
          </a:p>
        </p:txBody>
      </p:sp>
      <p:sp>
        <p:nvSpPr>
          <p:cNvPr id="31" name="Rectangle 30"/>
          <p:cNvSpPr/>
          <p:nvPr/>
        </p:nvSpPr>
        <p:spPr>
          <a:xfrm>
            <a:off x="3514591" y="711439"/>
            <a:ext cx="5795656" cy="400110"/>
          </a:xfrm>
          <a:prstGeom prst="rect">
            <a:avLst/>
          </a:prstGeom>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a:lstStyle>
          <a:p>
            <a:pPr algn="l" defTabSz="914354" rtl="0">
              <a:defRPr/>
            </a:pPr>
            <a:r>
              <a:rPr lang="ru-RU" sz="2000" kern="1200" cap="all" dirty="0">
                <a:solidFill>
                  <a:schemeClr val="bg1"/>
                </a:solidFill>
                <a:latin typeface="Franklin Gothic Medium" pitchFamily="34" charset="0"/>
                <a:ea typeface="+mn-ea"/>
                <a:cs typeface="+mn-cs"/>
              </a:rPr>
              <a:t>ПРОКАЧЕННЫЙ </a:t>
            </a:r>
            <a:r>
              <a:rPr lang="en-US" sz="2000" kern="1200" cap="all" dirty="0">
                <a:solidFill>
                  <a:schemeClr val="bg1"/>
                </a:solidFill>
                <a:latin typeface="Franklin Gothic Medium" pitchFamily="34" charset="0"/>
                <a:ea typeface="+mn-ea"/>
                <a:cs typeface="+mn-cs"/>
              </a:rPr>
              <a:t>ANDROID </a:t>
            </a:r>
            <a:r>
              <a:rPr lang="ru-RU" sz="2000" kern="1200" cap="all" dirty="0">
                <a:solidFill>
                  <a:schemeClr val="bg1"/>
                </a:solidFill>
                <a:latin typeface="Franklin Gothic Medium" pitchFamily="34" charset="0"/>
                <a:ea typeface="+mn-ea"/>
                <a:cs typeface="+mn-cs"/>
              </a:rPr>
              <a:t>ДЛЯ ПРЕДПРИЯТИЙ</a:t>
            </a:r>
            <a:endParaRPr lang="en-US" sz="2000" kern="1200" cap="all" dirty="0">
              <a:solidFill>
                <a:schemeClr val="bg1"/>
              </a:solidFill>
              <a:latin typeface="Franklin Gothic Medium" pitchFamily="34" charset="0"/>
              <a:ea typeface="+mn-ea"/>
              <a:cs typeface="+mn-cs"/>
            </a:endParaRPr>
          </a:p>
        </p:txBody>
      </p:sp>
      <p:sp>
        <p:nvSpPr>
          <p:cNvPr id="32" name="Title 17"/>
          <p:cNvSpPr>
            <a:spLocks noGrp="1"/>
          </p:cNvSpPr>
          <p:nvPr/>
        </p:nvSpPr>
        <p:spPr>
          <a:xfrm>
            <a:off x="576262" y="170445"/>
            <a:ext cx="7558295" cy="448709"/>
          </a:xfrm>
          <a:prstGeom prst="rect">
            <a:avLst/>
          </a:prstGeom>
        </p:spPr>
        <p:txBody>
          <a:bodyPr vert="horz" lIns="91435" tIns="45718" rIns="91435" bIns="0" rtlCol="0" anchor="t">
            <a:normAutofit fontScale="90000" lnSpcReduction="10000"/>
          </a:bodyPr>
          <a:lstStyle>
            <a:lvl1pPr algn="l" defTabSz="914354" rtl="0" eaLnBrk="1" latinLnBrk="0" hangingPunct="1">
              <a:spcBef>
                <a:spcPct val="0"/>
              </a:spcBef>
              <a:buNone/>
              <a:defRPr sz="3400" b="0" kern="1200" cap="all" baseline="0">
                <a:solidFill>
                  <a:srgbClr val="FFC000"/>
                </a:solidFill>
                <a:latin typeface="+mj-lt"/>
                <a:ea typeface="+mj-ea"/>
                <a:cs typeface="+mj-cs"/>
              </a:defRPr>
            </a:lvl1pPr>
          </a:lstStyle>
          <a:p>
            <a:pPr lvl="0"/>
            <a:r>
              <a:rPr lang="ru-RU" sz="3100" dirty="0">
                <a:solidFill>
                  <a:srgbClr val="0077A0"/>
                </a:solidFill>
                <a:latin typeface="Arial Black" charset="0"/>
                <a:ea typeface="Arial Black" charset="0"/>
                <a:cs typeface="Arial Black" charset="0"/>
              </a:rPr>
              <a:t>МОБИЛЬНЫЕ РАСШИРЕНИЯ</a:t>
            </a:r>
            <a:endParaRPr lang="en-US" sz="3100" dirty="0">
              <a:solidFill>
                <a:srgbClr val="0077A0"/>
              </a:solidFill>
              <a:latin typeface="Arial Black" charset="0"/>
              <a:ea typeface="Arial Black" charset="0"/>
              <a:cs typeface="Arial Black" charset="0"/>
            </a:endParaRPr>
          </a:p>
        </p:txBody>
      </p:sp>
    </p:spTree>
    <p:custDataLst>
      <p:tags r:id="rId1"/>
    </p:custDataLst>
    <p:extLst>
      <p:ext uri="{BB962C8B-B14F-4D97-AF65-F5344CB8AC3E}">
        <p14:creationId xmlns:p14="http://schemas.microsoft.com/office/powerpoint/2010/main" val="357380989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1897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5"/>
          <p:cNvSpPr txBox="1">
            <a:spLocks/>
          </p:cNvSpPr>
          <p:nvPr/>
        </p:nvSpPr>
        <p:spPr>
          <a:xfrm>
            <a:off x="8550436" y="6332068"/>
            <a:ext cx="3429530" cy="525932"/>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1800" b="1" i="0" kern="1200">
                <a:solidFill>
                  <a:srgbClr val="0D749F"/>
                </a:solidFill>
                <a:latin typeface="Arial"/>
                <a:ea typeface="+mj-ea"/>
                <a:cs typeface="Arial"/>
              </a:defRPr>
            </a:lvl1pPr>
          </a:lstStyle>
          <a:p>
            <a:pPr algn="r"/>
            <a:r>
              <a:rPr lang="en-US" dirty="0">
                <a:solidFill>
                  <a:srgbClr val="0077A0"/>
                </a:solidFill>
              </a:rPr>
              <a:t>Mobility DNA: </a:t>
            </a:r>
            <a:r>
              <a:rPr lang="en-US" dirty="0" err="1">
                <a:solidFill>
                  <a:srgbClr val="0077A0"/>
                </a:solidFill>
              </a:rPr>
              <a:t>Mx</a:t>
            </a:r>
            <a:endParaRPr lang="en-US" dirty="0">
              <a:solidFill>
                <a:srgbClr val="0077A0"/>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8945" y="286220"/>
            <a:ext cx="830815" cy="830815"/>
          </a:xfrm>
          <a:prstGeom prst="rect">
            <a:avLst/>
          </a:prstGeom>
        </p:spPr>
      </p:pic>
      <p:sp>
        <p:nvSpPr>
          <p:cNvPr id="32" name="Title 17"/>
          <p:cNvSpPr>
            <a:spLocks noGrp="1"/>
          </p:cNvSpPr>
          <p:nvPr/>
        </p:nvSpPr>
        <p:spPr>
          <a:xfrm>
            <a:off x="576262" y="170445"/>
            <a:ext cx="7558295" cy="448709"/>
          </a:xfrm>
          <a:prstGeom prst="rect">
            <a:avLst/>
          </a:prstGeom>
        </p:spPr>
        <p:txBody>
          <a:bodyPr vert="horz" lIns="91435" tIns="45718" rIns="91435" bIns="0" rtlCol="0" anchor="t">
            <a:normAutofit fontScale="90000" lnSpcReduction="10000"/>
          </a:bodyPr>
          <a:lstStyle>
            <a:lvl1pPr algn="l" defTabSz="914354" rtl="0" eaLnBrk="1" latinLnBrk="0" hangingPunct="1">
              <a:spcBef>
                <a:spcPct val="0"/>
              </a:spcBef>
              <a:buNone/>
              <a:defRPr sz="3400" b="0" kern="1200" cap="all" baseline="0">
                <a:solidFill>
                  <a:srgbClr val="FFC000"/>
                </a:solidFill>
                <a:latin typeface="+mj-lt"/>
                <a:ea typeface="+mj-ea"/>
                <a:cs typeface="+mj-cs"/>
              </a:defRPr>
            </a:lvl1pPr>
          </a:lstStyle>
          <a:p>
            <a:pPr lvl="0"/>
            <a:r>
              <a:rPr lang="ru-RU" sz="3100" dirty="0">
                <a:solidFill>
                  <a:srgbClr val="0077A0"/>
                </a:solidFill>
                <a:latin typeface="Arial Black" charset="0"/>
                <a:ea typeface="Arial Black" charset="0"/>
                <a:cs typeface="Arial Black" charset="0"/>
              </a:rPr>
              <a:t>Мобильные Расширение</a:t>
            </a:r>
            <a:endParaRPr lang="en-US" sz="3100" dirty="0">
              <a:solidFill>
                <a:srgbClr val="0077A0"/>
              </a:solidFill>
              <a:latin typeface="Arial Black" charset="0"/>
              <a:ea typeface="Arial Black" charset="0"/>
              <a:cs typeface="Arial Black" charset="0"/>
            </a:endParaRPr>
          </a:p>
        </p:txBody>
      </p:sp>
      <p:sp>
        <p:nvSpPr>
          <p:cNvPr id="52" name="Title 1"/>
          <p:cNvSpPr>
            <a:spLocks noGrp="1"/>
          </p:cNvSpPr>
          <p:nvPr/>
        </p:nvSpPr>
        <p:spPr>
          <a:xfrm>
            <a:off x="0" y="602835"/>
            <a:ext cx="6605752" cy="371917"/>
          </a:xfrm>
          <a:prstGeom prst="rect">
            <a:avLst/>
          </a:prstGeom>
        </p:spPr>
        <p:txBody>
          <a:bodyPr vert="horz" lIns="91435" tIns="45718" rIns="45720" bIns="0" rtlCol="0" anchor="ctr" anchorCtr="0">
            <a:noAutofit/>
          </a:bodyPr>
          <a:lstStyle>
            <a:lvl1pPr algn="r" defTabSz="914354" rtl="0" eaLnBrk="1" latinLnBrk="0" hangingPunct="1">
              <a:lnSpc>
                <a:spcPct val="80000"/>
              </a:lnSpc>
              <a:spcBef>
                <a:spcPct val="0"/>
              </a:spcBef>
              <a:buNone/>
              <a:defRPr sz="1800" b="1" kern="1200" cap="none" baseline="0">
                <a:solidFill>
                  <a:schemeClr val="bg1"/>
                </a:solidFill>
                <a:latin typeface="+mn-lt"/>
                <a:ea typeface="+mj-ea"/>
                <a:cs typeface="+mj-cs"/>
              </a:defRPr>
            </a:lvl1pPr>
          </a:lstStyle>
          <a:p>
            <a:r>
              <a:rPr lang="ru-RU" sz="2800" dirty="0"/>
              <a:t>РУТИРОВАНИЕ</a:t>
            </a:r>
            <a:endParaRPr lang="en-US" sz="2800" dirty="0"/>
          </a:p>
        </p:txBody>
      </p:sp>
      <p:pic>
        <p:nvPicPr>
          <p:cNvPr id="78" name="Picture 77" descr="http://androinica.com/wp-content/uploads/2009/03/root.gif"/>
          <p:cNvPicPr>
            <a:picLocks noChangeAspect="1" noChangeArrowheads="1"/>
          </p:cNvPicPr>
          <p:nvPr/>
        </p:nvPicPr>
        <p:blipFill>
          <a:blip r:embed="rId5"/>
          <a:srcRect/>
          <a:stretch>
            <a:fillRect/>
          </a:stretch>
        </p:blipFill>
        <p:spPr bwMode="auto">
          <a:xfrm>
            <a:off x="9823299" y="3979721"/>
            <a:ext cx="2075051" cy="2075051"/>
          </a:xfrm>
          <a:prstGeom prst="rect">
            <a:avLst/>
          </a:prstGeom>
          <a:noFill/>
        </p:spPr>
      </p:pic>
      <p:sp>
        <p:nvSpPr>
          <p:cNvPr id="80" name="Content Placeholder 2"/>
          <p:cNvSpPr>
            <a:spLocks noGrp="1"/>
          </p:cNvSpPr>
          <p:nvPr/>
        </p:nvSpPr>
        <p:spPr>
          <a:xfrm>
            <a:off x="674259" y="1335158"/>
            <a:ext cx="6528398" cy="2151896"/>
          </a:xfrm>
          <a:prstGeom prst="rect">
            <a:avLst/>
          </a:prstGeom>
        </p:spPr>
        <p:txBody>
          <a:bodyPr vert="horz" lIns="91435" tIns="45718" rIns="91435" bIns="45718" rtlCol="0">
            <a:noAutofit/>
          </a:bodyPr>
          <a:lstStyle>
            <a:lvl1pPr marL="235585" indent="-235585" algn="l" defTabSz="914354" rtl="0" eaLnBrk="1" latinLnBrk="0" hangingPunct="1">
              <a:spcBef>
                <a:spcPts val="420"/>
              </a:spcBef>
              <a:buClr>
                <a:schemeClr val="accent1"/>
              </a:buClr>
              <a:buFont typeface="Arial" pitchFamily="34" charset="0"/>
              <a:buChar char="•"/>
              <a:defRPr sz="2500" b="0" kern="1200">
                <a:solidFill>
                  <a:schemeClr val="tx2">
                    <a:lumMod val="50000"/>
                  </a:schemeClr>
                </a:solidFill>
                <a:latin typeface="Arial" panose="020B0604020202020204" pitchFamily="34" charset="0"/>
                <a:ea typeface="+mn-ea"/>
                <a:cs typeface="Arial" panose="020B0604020202020204" pitchFamily="34" charset="0"/>
              </a:defRPr>
            </a:lvl1pPr>
            <a:lvl2pPr marL="742913" indent="-285736" algn="l" defTabSz="914354" rtl="0" eaLnBrk="1" latinLnBrk="0" hangingPunct="1">
              <a:spcBef>
                <a:spcPct val="20000"/>
              </a:spcBef>
              <a:buSzPct val="70000"/>
              <a:buFont typeface="Arial" panose="020B0604020202020204" pitchFamily="34" charset="0"/>
              <a:buChar char="•"/>
              <a:defRPr sz="2000" kern="1200">
                <a:solidFill>
                  <a:schemeClr val="tx2">
                    <a:lumMod val="75000"/>
                  </a:schemeClr>
                </a:solidFill>
                <a:latin typeface="Arial" panose="020B0604020202020204" pitchFamily="34" charset="0"/>
                <a:ea typeface="+mn-ea"/>
                <a:cs typeface="Arial" panose="020B0604020202020204" pitchFamily="34" charset="0"/>
              </a:defRPr>
            </a:lvl2pPr>
            <a:lvl3pPr marL="1003459" indent="-203359" algn="l" defTabSz="914354" rtl="0" eaLnBrk="1" latinLnBrk="0" hangingPunct="1">
              <a:spcBef>
                <a:spcPct val="20000"/>
              </a:spcBef>
              <a:buFont typeface="Arial" pitchFamily="34" charset="0"/>
              <a:buChar char="•"/>
              <a:defRPr sz="1600" kern="1200">
                <a:solidFill>
                  <a:schemeClr val="tx2">
                    <a:lumMod val="75000"/>
                  </a:schemeClr>
                </a:solidFill>
                <a:latin typeface="Arial" panose="020B0604020202020204" pitchFamily="34" charset="0"/>
                <a:ea typeface="+mn-ea"/>
                <a:cs typeface="Arial" panose="020B0604020202020204" pitchFamily="34" charset="0"/>
              </a:defRPr>
            </a:lvl3pPr>
            <a:lvl4pPr marL="1242378" indent="-185579" algn="l" defTabSz="914354" rtl="0" eaLnBrk="1" latinLnBrk="0" hangingPunct="1">
              <a:spcBef>
                <a:spcPct val="20000"/>
              </a:spcBef>
              <a:buFont typeface="Arial" pitchFamily="34" charset="0"/>
              <a:buChar char="–"/>
              <a:tabLst>
                <a:tab pos="1280160" algn="l"/>
              </a:tabLst>
              <a:defRPr sz="1200" kern="1200">
                <a:solidFill>
                  <a:schemeClr val="tx2">
                    <a:lumMod val="75000"/>
                  </a:schemeClr>
                </a:solidFill>
                <a:latin typeface="Arial" panose="020B0604020202020204" pitchFamily="34" charset="0"/>
                <a:ea typeface="+mn-ea"/>
                <a:cs typeface="Arial" panose="020B0604020202020204" pitchFamily="34" charset="0"/>
              </a:defRPr>
            </a:lvl4pPr>
            <a:lvl5pPr marL="2057297" indent="-228589" algn="l" defTabSz="914354" rtl="0" eaLnBrk="1" latinLnBrk="0" hangingPunct="1">
              <a:spcBef>
                <a:spcPct val="20000"/>
              </a:spcBef>
              <a:buFont typeface="Arial" pitchFamily="34" charset="0"/>
              <a:buChar char="»"/>
              <a:defRPr sz="1200" kern="1200">
                <a:solidFill>
                  <a:schemeClr val="tx2">
                    <a:lumMod val="65000"/>
                    <a:lumOff val="35000"/>
                  </a:schemeClr>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1"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ru-RU" sz="1800" dirty="0">
                <a:solidFill>
                  <a:schemeClr val="bg1"/>
                </a:solidFill>
              </a:rPr>
              <a:t>Процесс, позволяющий пользователям или приложениям получать привилегированные права (известные как «</a:t>
            </a:r>
            <a:r>
              <a:rPr lang="ru-RU" sz="1800" dirty="0" err="1">
                <a:solidFill>
                  <a:schemeClr val="bg1"/>
                </a:solidFill>
              </a:rPr>
              <a:t>root</a:t>
            </a:r>
            <a:r>
              <a:rPr lang="ru-RU" sz="1800" dirty="0">
                <a:solidFill>
                  <a:schemeClr val="bg1"/>
                </a:solidFill>
              </a:rPr>
              <a:t>-доступ») для различных подсистем ОС</a:t>
            </a:r>
            <a:endParaRPr lang="en-US" sz="1600" dirty="0">
              <a:solidFill>
                <a:schemeClr val="bg1"/>
              </a:solidFill>
            </a:endParaRPr>
          </a:p>
          <a:p>
            <a:r>
              <a:rPr lang="ru-RU" sz="1800" dirty="0" err="1">
                <a:solidFill>
                  <a:schemeClr val="bg1"/>
                </a:solidFill>
              </a:rPr>
              <a:t>Рутирование</a:t>
            </a:r>
            <a:r>
              <a:rPr lang="ru-RU" sz="1800" dirty="0">
                <a:solidFill>
                  <a:schemeClr val="bg1"/>
                </a:solidFill>
              </a:rPr>
              <a:t> очень распространено для потребительских устройств, но непозволительная роскошь для предприятий</a:t>
            </a:r>
          </a:p>
          <a:p>
            <a:endParaRPr lang="ru-RU" sz="1800" dirty="0">
              <a:solidFill>
                <a:schemeClr val="bg1"/>
              </a:solidFill>
            </a:endParaRPr>
          </a:p>
          <a:p>
            <a:endParaRPr lang="en-US" sz="1800" dirty="0">
              <a:solidFill>
                <a:schemeClr val="bg1"/>
              </a:solidFill>
            </a:endParaRPr>
          </a:p>
        </p:txBody>
      </p:sp>
      <p:sp>
        <p:nvSpPr>
          <p:cNvPr id="81" name="Rectangle 80"/>
          <p:cNvSpPr/>
          <p:nvPr/>
        </p:nvSpPr>
        <p:spPr>
          <a:xfrm>
            <a:off x="7311437" y="1425187"/>
            <a:ext cx="4586913" cy="17485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914354" rtl="0" eaLnBrk="1" latinLnBrk="0" hangingPunct="1">
              <a:defRPr sz="1800" kern="1200">
                <a:solidFill>
                  <a:schemeClr val="lt1"/>
                </a:solidFill>
                <a:latin typeface="+mn-lt"/>
                <a:ea typeface="+mn-ea"/>
                <a:cs typeface="+mn-cs"/>
              </a:defRPr>
            </a:lvl1pPr>
            <a:lvl2pPr marL="457177" algn="l" defTabSz="914354" rtl="0" eaLnBrk="1" latinLnBrk="0" hangingPunct="1">
              <a:defRPr sz="1800" kern="1200">
                <a:solidFill>
                  <a:schemeClr val="lt1"/>
                </a:solidFill>
                <a:latin typeface="+mn-lt"/>
                <a:ea typeface="+mn-ea"/>
                <a:cs typeface="+mn-cs"/>
              </a:defRPr>
            </a:lvl2pPr>
            <a:lvl3pPr marL="914354" algn="l" defTabSz="914354" rtl="0" eaLnBrk="1" latinLnBrk="0" hangingPunct="1">
              <a:defRPr sz="1800" kern="1200">
                <a:solidFill>
                  <a:schemeClr val="lt1"/>
                </a:solidFill>
                <a:latin typeface="+mn-lt"/>
                <a:ea typeface="+mn-ea"/>
                <a:cs typeface="+mn-cs"/>
              </a:defRPr>
            </a:lvl3pPr>
            <a:lvl4pPr marL="1371532" algn="l" defTabSz="914354" rtl="0" eaLnBrk="1" latinLnBrk="0" hangingPunct="1">
              <a:defRPr sz="1800" kern="1200">
                <a:solidFill>
                  <a:schemeClr val="lt1"/>
                </a:solidFill>
                <a:latin typeface="+mn-lt"/>
                <a:ea typeface="+mn-ea"/>
                <a:cs typeface="+mn-cs"/>
              </a:defRPr>
            </a:lvl4pPr>
            <a:lvl5pPr marL="1828709" algn="l" defTabSz="914354" rtl="0" eaLnBrk="1" latinLnBrk="0" hangingPunct="1">
              <a:defRPr sz="1800" kern="1200">
                <a:solidFill>
                  <a:schemeClr val="lt1"/>
                </a:solidFill>
                <a:latin typeface="+mn-lt"/>
                <a:ea typeface="+mn-ea"/>
                <a:cs typeface="+mn-cs"/>
              </a:defRPr>
            </a:lvl5pPr>
            <a:lvl6pPr marL="2285886" algn="l" defTabSz="914354" rtl="0" eaLnBrk="1" latinLnBrk="0" hangingPunct="1">
              <a:defRPr sz="1800" kern="1200">
                <a:solidFill>
                  <a:schemeClr val="lt1"/>
                </a:solidFill>
                <a:latin typeface="+mn-lt"/>
                <a:ea typeface="+mn-ea"/>
                <a:cs typeface="+mn-cs"/>
              </a:defRPr>
            </a:lvl6pPr>
            <a:lvl7pPr marL="2743063" algn="l" defTabSz="914354" rtl="0" eaLnBrk="1" latinLnBrk="0" hangingPunct="1">
              <a:defRPr sz="1800" kern="1200">
                <a:solidFill>
                  <a:schemeClr val="lt1"/>
                </a:solidFill>
                <a:latin typeface="+mn-lt"/>
                <a:ea typeface="+mn-ea"/>
                <a:cs typeface="+mn-cs"/>
              </a:defRPr>
            </a:lvl7pPr>
            <a:lvl8pPr marL="3200240" algn="l" defTabSz="914354" rtl="0" eaLnBrk="1" latinLnBrk="0" hangingPunct="1">
              <a:defRPr sz="1800" kern="1200">
                <a:solidFill>
                  <a:schemeClr val="lt1"/>
                </a:solidFill>
                <a:latin typeface="+mn-lt"/>
                <a:ea typeface="+mn-ea"/>
                <a:cs typeface="+mn-cs"/>
              </a:defRPr>
            </a:lvl8pPr>
            <a:lvl9pPr marL="3657417" algn="l" defTabSz="914354" rtl="0" eaLnBrk="1" latinLnBrk="0" hangingPunct="1">
              <a:defRPr sz="1800" kern="1200">
                <a:solidFill>
                  <a:schemeClr val="lt1"/>
                </a:solidFill>
                <a:latin typeface="+mn-lt"/>
                <a:ea typeface="+mn-ea"/>
                <a:cs typeface="+mn-cs"/>
              </a:defRPr>
            </a:lvl9pPr>
          </a:lstStyle>
          <a:p>
            <a:r>
              <a:rPr lang="ru-RU" sz="2400" b="1" dirty="0">
                <a:solidFill>
                  <a:schemeClr val="bg1"/>
                </a:solidFill>
              </a:rPr>
              <a:t>ПРЕИМУЩЕСТВА БЕЗОПАСНОСТИ </a:t>
            </a:r>
            <a:r>
              <a:rPr lang="en-US" sz="2400" b="1" dirty="0">
                <a:solidFill>
                  <a:schemeClr val="bg1"/>
                </a:solidFill>
              </a:rPr>
              <a:t>ZEBRA</a:t>
            </a:r>
            <a:endParaRPr lang="en-US" sz="600" dirty="0">
              <a:solidFill>
                <a:schemeClr val="bg1"/>
              </a:solidFill>
            </a:endParaRPr>
          </a:p>
          <a:p>
            <a:r>
              <a:rPr lang="ru-RU" sz="1600" dirty="0">
                <a:solidFill>
                  <a:schemeClr val="bg1"/>
                </a:solidFill>
                <a:latin typeface="Arial" panose="020B0604020202020204" pitchFamily="34" charset="0"/>
                <a:cs typeface="Arial" panose="020B0604020202020204" pitchFamily="34" charset="0"/>
              </a:rPr>
              <a:t>Сделать </a:t>
            </a:r>
            <a:r>
              <a:rPr lang="ru-RU" sz="1600" dirty="0" err="1">
                <a:solidFill>
                  <a:schemeClr val="bg1"/>
                </a:solidFill>
                <a:latin typeface="Arial" panose="020B0604020202020204" pitchFamily="34" charset="0"/>
                <a:cs typeface="Arial" panose="020B0604020202020204" pitchFamily="34" charset="0"/>
              </a:rPr>
              <a:t>Root</a:t>
            </a:r>
            <a:r>
              <a:rPr lang="ru-RU" sz="1600" dirty="0">
                <a:solidFill>
                  <a:schemeClr val="bg1"/>
                </a:solidFill>
                <a:latin typeface="Arial" panose="020B0604020202020204" pitchFamily="34" charset="0"/>
                <a:cs typeface="Arial" panose="020B0604020202020204" pitchFamily="34" charset="0"/>
              </a:rPr>
              <a:t> устройств Zebra труднее, чем конкурирующих устройств, потому что мы обеспечиваем более жесткий контроль над выполнением приложений</a:t>
            </a:r>
            <a:endParaRPr lang="en-US" sz="1400" dirty="0">
              <a:solidFill>
                <a:schemeClr val="bg1"/>
              </a:solidFill>
            </a:endParaRPr>
          </a:p>
          <a:p>
            <a:pPr marL="285750" indent="-285750">
              <a:buFont typeface="Arial" panose="020B0604020202020204" pitchFamily="34" charset="0"/>
              <a:buChar char="•"/>
            </a:pPr>
            <a:endParaRPr lang="en-US" sz="1600" dirty="0">
              <a:solidFill>
                <a:schemeClr val="bg1"/>
              </a:solidFill>
            </a:endParaRPr>
          </a:p>
        </p:txBody>
      </p:sp>
      <p:sp>
        <p:nvSpPr>
          <p:cNvPr id="82" name="Rectangle 81"/>
          <p:cNvSpPr/>
          <p:nvPr/>
        </p:nvSpPr>
        <p:spPr>
          <a:xfrm>
            <a:off x="674259" y="3481840"/>
            <a:ext cx="8314995" cy="2790508"/>
          </a:xfrm>
          <a:prstGeom prst="rect">
            <a:avLst/>
          </a:prstGeom>
        </p:spPr>
        <p:txBody>
          <a:bodyPr wrap="square">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a:lstStyle>
          <a:p>
            <a:pPr marL="235585" indent="-235585">
              <a:spcBef>
                <a:spcPts val="420"/>
              </a:spcBef>
              <a:buClr>
                <a:schemeClr val="accent1"/>
              </a:buClr>
              <a:buFont typeface="Arial" pitchFamily="34" charset="0"/>
              <a:buChar char="•"/>
            </a:pPr>
            <a:r>
              <a:rPr lang="ru-RU" dirty="0">
                <a:solidFill>
                  <a:schemeClr val="bg1"/>
                </a:solidFill>
                <a:latin typeface="Arial" panose="020B0604020202020204" pitchFamily="34" charset="0"/>
                <a:cs typeface="Arial" panose="020B0604020202020204" pitchFamily="34" charset="0"/>
              </a:rPr>
              <a:t>Атакующие разрабатывают вредоносные приложения, которые используют уязвимости операционной системы </a:t>
            </a:r>
            <a:r>
              <a:rPr lang="ru-RU" dirty="0" err="1">
                <a:solidFill>
                  <a:schemeClr val="bg1"/>
                </a:solidFill>
                <a:latin typeface="Arial" panose="020B0604020202020204" pitchFamily="34" charset="0"/>
                <a:cs typeface="Arial" panose="020B0604020202020204" pitchFamily="34" charset="0"/>
              </a:rPr>
              <a:t>Android</a:t>
            </a:r>
            <a:r>
              <a:rPr lang="ru-RU" dirty="0">
                <a:solidFill>
                  <a:schemeClr val="bg1"/>
                </a:solidFill>
                <a:latin typeface="Arial" panose="020B0604020202020204" pitchFamily="34" charset="0"/>
                <a:cs typeface="Arial" panose="020B0604020202020204" pitchFamily="34" charset="0"/>
              </a:rPr>
              <a:t> для получения </a:t>
            </a:r>
            <a:r>
              <a:rPr lang="en-US" dirty="0">
                <a:solidFill>
                  <a:schemeClr val="bg1"/>
                </a:solidFill>
                <a:latin typeface="Arial" panose="020B0604020202020204" pitchFamily="34" charset="0"/>
                <a:cs typeface="Arial" panose="020B0604020202020204" pitchFamily="34" charset="0"/>
              </a:rPr>
              <a:t>r</a:t>
            </a:r>
            <a:r>
              <a:rPr lang="ru-RU" dirty="0" err="1">
                <a:solidFill>
                  <a:schemeClr val="bg1"/>
                </a:solidFill>
                <a:latin typeface="Arial" panose="020B0604020202020204" pitchFamily="34" charset="0"/>
                <a:cs typeface="Arial" panose="020B0604020202020204" pitchFamily="34" charset="0"/>
              </a:rPr>
              <a:t>oot</a:t>
            </a:r>
            <a:r>
              <a:rPr lang="ru-RU" dirty="0">
                <a:solidFill>
                  <a:schemeClr val="bg1"/>
                </a:solidFill>
                <a:latin typeface="Arial" panose="020B0604020202020204" pitchFamily="34" charset="0"/>
                <a:cs typeface="Arial" panose="020B0604020202020204" pitchFamily="34" charset="0"/>
              </a:rPr>
              <a:t>-доступа</a:t>
            </a:r>
            <a:endParaRPr lang="en-US" sz="1050" dirty="0">
              <a:solidFill>
                <a:schemeClr val="bg1"/>
              </a:solidFill>
            </a:endParaRPr>
          </a:p>
          <a:p>
            <a:pPr marL="235585" indent="-235585">
              <a:spcBef>
                <a:spcPts val="420"/>
              </a:spcBef>
              <a:buClr>
                <a:schemeClr val="accent1"/>
              </a:buClr>
              <a:buFont typeface="Arial" pitchFamily="34" charset="0"/>
              <a:buChar char="•"/>
            </a:pPr>
            <a:endParaRPr lang="ru-RU" dirty="0">
              <a:solidFill>
                <a:schemeClr val="bg1"/>
              </a:solidFill>
              <a:latin typeface="Arial" panose="020B0604020202020204" pitchFamily="34" charset="0"/>
              <a:cs typeface="Arial" panose="020B0604020202020204" pitchFamily="34" charset="0"/>
            </a:endParaRPr>
          </a:p>
          <a:p>
            <a:pPr marL="235585" indent="-235585">
              <a:spcBef>
                <a:spcPts val="420"/>
              </a:spcBef>
              <a:buClr>
                <a:schemeClr val="accent1"/>
              </a:buClr>
              <a:buFont typeface="Arial" pitchFamily="34" charset="0"/>
              <a:buChar char="•"/>
            </a:pPr>
            <a:r>
              <a:rPr lang="ru-RU" dirty="0" err="1">
                <a:solidFill>
                  <a:schemeClr val="bg1"/>
                </a:solidFill>
                <a:latin typeface="Arial" panose="020B0604020202020204" pitchFamily="34" charset="0"/>
                <a:cs typeface="Arial" panose="020B0604020202020204" pitchFamily="34" charset="0"/>
              </a:rPr>
              <a:t>Google</a:t>
            </a:r>
            <a:r>
              <a:rPr lang="ru-RU" dirty="0">
                <a:solidFill>
                  <a:schemeClr val="bg1"/>
                </a:solidFill>
                <a:latin typeface="Arial" panose="020B0604020202020204" pitchFamily="34" charset="0"/>
                <a:cs typeface="Arial" panose="020B0604020202020204" pitchFamily="34" charset="0"/>
              </a:rPr>
              <a:t> регулярно предоставляет обновления безопасности, чтобы закрыть уязвимости, но злоумышленники быстро используют новые</a:t>
            </a:r>
            <a:endParaRPr lang="ru-RU" dirty="0">
              <a:solidFill>
                <a:schemeClr val="bg1"/>
              </a:solidFill>
              <a:latin typeface="Arial" panose="020B0604020202020204" pitchFamily="34" charset="0"/>
              <a:cs typeface="Arial" panose="020B0604020202020204" pitchFamily="34" charset="0"/>
            </a:endParaRPr>
          </a:p>
          <a:p>
            <a:pPr marL="235585" indent="-235585">
              <a:spcBef>
                <a:spcPts val="420"/>
              </a:spcBef>
              <a:buClr>
                <a:schemeClr val="accent1"/>
              </a:buClr>
              <a:buFont typeface="Arial" pitchFamily="34" charset="0"/>
              <a:buChar char="•"/>
            </a:pPr>
            <a:endParaRPr lang="ru-RU" dirty="0">
              <a:solidFill>
                <a:schemeClr val="bg1"/>
              </a:solidFill>
              <a:latin typeface="Arial" panose="020B0604020202020204" pitchFamily="34" charset="0"/>
              <a:cs typeface="Arial" panose="020B0604020202020204" pitchFamily="34" charset="0"/>
            </a:endParaRPr>
          </a:p>
          <a:p>
            <a:pPr marL="235585" indent="-235585">
              <a:spcBef>
                <a:spcPts val="420"/>
              </a:spcBef>
              <a:buClr>
                <a:schemeClr val="accent1"/>
              </a:buClr>
              <a:buFont typeface="Arial" pitchFamily="34" charset="0"/>
              <a:buChar char="•"/>
            </a:pPr>
            <a:r>
              <a:rPr lang="ru-RU" dirty="0">
                <a:solidFill>
                  <a:schemeClr val="bg1"/>
                </a:solidFill>
                <a:latin typeface="Arial" panose="020B0604020202020204" pitchFamily="34" charset="0"/>
                <a:cs typeface="Arial" panose="020B0604020202020204" pitchFamily="34" charset="0"/>
              </a:rPr>
              <a:t>Это не уникально для </a:t>
            </a:r>
            <a:r>
              <a:rPr lang="ru-RU" dirty="0" err="1">
                <a:solidFill>
                  <a:schemeClr val="bg1"/>
                </a:solidFill>
                <a:latin typeface="Arial" panose="020B0604020202020204" pitchFamily="34" charset="0"/>
                <a:cs typeface="Arial" panose="020B0604020202020204" pitchFamily="34" charset="0"/>
              </a:rPr>
              <a:t>Android</a:t>
            </a:r>
            <a:r>
              <a:rPr lang="ru-RU" dirty="0">
                <a:solidFill>
                  <a:schemeClr val="bg1"/>
                </a:solidFill>
                <a:latin typeface="Arial" panose="020B0604020202020204" pitchFamily="34" charset="0"/>
                <a:cs typeface="Arial" panose="020B0604020202020204" pitchFamily="34" charset="0"/>
              </a:rPr>
              <a:t>, каждая современная операционная система имеет схожие уязвимости и частые обновления безопасности</a:t>
            </a:r>
            <a:endParaRPr lang="en-US"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15219194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1897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5"/>
          <p:cNvSpPr txBox="1">
            <a:spLocks/>
          </p:cNvSpPr>
          <p:nvPr/>
        </p:nvSpPr>
        <p:spPr>
          <a:xfrm>
            <a:off x="8550436" y="6332068"/>
            <a:ext cx="3429530" cy="525932"/>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1800" b="1" i="0" kern="1200">
                <a:solidFill>
                  <a:srgbClr val="0D749F"/>
                </a:solidFill>
                <a:latin typeface="Arial"/>
                <a:ea typeface="+mj-ea"/>
                <a:cs typeface="Arial"/>
              </a:defRPr>
            </a:lvl1pPr>
          </a:lstStyle>
          <a:p>
            <a:pPr algn="r"/>
            <a:r>
              <a:rPr lang="en-US" dirty="0">
                <a:solidFill>
                  <a:srgbClr val="0077A0"/>
                </a:solidFill>
              </a:rPr>
              <a:t>Mobility DNA: Mx</a:t>
            </a:r>
          </a:p>
        </p:txBody>
      </p:sp>
      <p:sp>
        <p:nvSpPr>
          <p:cNvPr id="32" name="Title 17"/>
          <p:cNvSpPr>
            <a:spLocks noGrp="1"/>
          </p:cNvSpPr>
          <p:nvPr/>
        </p:nvSpPr>
        <p:spPr>
          <a:xfrm>
            <a:off x="576262" y="170445"/>
            <a:ext cx="7558295" cy="448709"/>
          </a:xfrm>
          <a:prstGeom prst="rect">
            <a:avLst/>
          </a:prstGeom>
        </p:spPr>
        <p:txBody>
          <a:bodyPr vert="horz" lIns="91435" tIns="45718" rIns="91435" bIns="0" rtlCol="0" anchor="t">
            <a:normAutofit fontScale="90000" lnSpcReduction="10000"/>
          </a:bodyPr>
          <a:lstStyle>
            <a:lvl1pPr algn="l" defTabSz="914354" rtl="0" eaLnBrk="1" latinLnBrk="0" hangingPunct="1">
              <a:spcBef>
                <a:spcPct val="0"/>
              </a:spcBef>
              <a:buNone/>
              <a:defRPr sz="3400" b="0" kern="1200" cap="all" baseline="0">
                <a:solidFill>
                  <a:srgbClr val="FFC000"/>
                </a:solidFill>
                <a:latin typeface="+mj-lt"/>
                <a:ea typeface="+mj-ea"/>
                <a:cs typeface="+mj-cs"/>
              </a:defRPr>
            </a:lvl1pPr>
          </a:lstStyle>
          <a:p>
            <a:pPr lvl="0"/>
            <a:r>
              <a:rPr lang="ru-RU" sz="3100" dirty="0">
                <a:solidFill>
                  <a:srgbClr val="0077A0"/>
                </a:solidFill>
                <a:latin typeface="Arial Black" charset="0"/>
                <a:ea typeface="Arial Black" charset="0"/>
                <a:cs typeface="Arial Black" charset="0"/>
              </a:rPr>
              <a:t>Мобильные Расширения</a:t>
            </a:r>
            <a:endParaRPr lang="en-US" sz="3100" dirty="0">
              <a:solidFill>
                <a:srgbClr val="0077A0"/>
              </a:solidFill>
              <a:latin typeface="Arial Black" charset="0"/>
              <a:ea typeface="Arial Black" charset="0"/>
              <a:cs typeface="Arial Black" charset="0"/>
            </a:endParaRPr>
          </a:p>
        </p:txBody>
      </p:sp>
      <p:sp>
        <p:nvSpPr>
          <p:cNvPr id="52" name="Title 1"/>
          <p:cNvSpPr>
            <a:spLocks noGrp="1"/>
          </p:cNvSpPr>
          <p:nvPr/>
        </p:nvSpPr>
        <p:spPr>
          <a:xfrm>
            <a:off x="2259280" y="649381"/>
            <a:ext cx="6605752" cy="371917"/>
          </a:xfrm>
          <a:prstGeom prst="rect">
            <a:avLst/>
          </a:prstGeom>
        </p:spPr>
        <p:txBody>
          <a:bodyPr vert="horz" lIns="91435" tIns="45718" rIns="45720" bIns="0" rtlCol="0" anchor="ctr" anchorCtr="0">
            <a:noAutofit/>
          </a:bodyPr>
          <a:lstStyle>
            <a:lvl1pPr algn="r" defTabSz="914354" rtl="0" eaLnBrk="1" latinLnBrk="0" hangingPunct="1">
              <a:lnSpc>
                <a:spcPct val="80000"/>
              </a:lnSpc>
              <a:spcBef>
                <a:spcPct val="0"/>
              </a:spcBef>
              <a:buNone/>
              <a:defRPr sz="1800" b="1" kern="1200" cap="none" baseline="0">
                <a:solidFill>
                  <a:schemeClr val="bg1"/>
                </a:solidFill>
                <a:latin typeface="+mn-lt"/>
                <a:ea typeface="+mj-ea"/>
                <a:cs typeface="+mj-cs"/>
              </a:defRPr>
            </a:lvl1pPr>
          </a:lstStyle>
          <a:p>
            <a:r>
              <a:rPr lang="ru-RU" sz="2800" dirty="0"/>
              <a:t>Доступ к </a:t>
            </a:r>
            <a:r>
              <a:rPr lang="en-US" sz="2800" dirty="0" err="1"/>
              <a:t>WiFi</a:t>
            </a:r>
            <a:r>
              <a:rPr lang="en-US" sz="2800" dirty="0"/>
              <a:t> </a:t>
            </a:r>
            <a:r>
              <a:rPr lang="ru-RU" sz="2800" dirty="0"/>
              <a:t>профилю в </a:t>
            </a:r>
            <a:r>
              <a:rPr lang="en-US" sz="2800" dirty="0"/>
              <a:t>Android </a:t>
            </a:r>
          </a:p>
        </p:txBody>
      </p:sp>
      <p:sp>
        <p:nvSpPr>
          <p:cNvPr id="73" name="TextBox 2"/>
          <p:cNvSpPr txBox="1"/>
          <p:nvPr/>
        </p:nvSpPr>
        <p:spPr>
          <a:xfrm>
            <a:off x="6521880" y="1586289"/>
            <a:ext cx="4915154" cy="4745779"/>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noAutofit/>
          </a:bodyPr>
          <a:lstStyle>
            <a:defPPr>
              <a:defRPr lang="en-US"/>
            </a:defPPr>
            <a:lvl1pPr marL="0" algn="l" defTabSz="914354" rtl="0" eaLnBrk="1" latinLnBrk="0" hangingPunct="1">
              <a:defRPr sz="1800" kern="1200">
                <a:solidFill>
                  <a:schemeClr val="dk1"/>
                </a:solidFill>
                <a:latin typeface="+mn-lt"/>
                <a:ea typeface="+mn-ea"/>
                <a:cs typeface="+mn-cs"/>
              </a:defRPr>
            </a:lvl1pPr>
            <a:lvl2pPr marL="457177" algn="l" defTabSz="914354" rtl="0" eaLnBrk="1" latinLnBrk="0" hangingPunct="1">
              <a:defRPr sz="1800" kern="1200">
                <a:solidFill>
                  <a:schemeClr val="dk1"/>
                </a:solidFill>
                <a:latin typeface="+mn-lt"/>
                <a:ea typeface="+mn-ea"/>
                <a:cs typeface="+mn-cs"/>
              </a:defRPr>
            </a:lvl2pPr>
            <a:lvl3pPr marL="914354" algn="l" defTabSz="914354" rtl="0" eaLnBrk="1" latinLnBrk="0" hangingPunct="1">
              <a:defRPr sz="1800" kern="1200">
                <a:solidFill>
                  <a:schemeClr val="dk1"/>
                </a:solidFill>
                <a:latin typeface="+mn-lt"/>
                <a:ea typeface="+mn-ea"/>
                <a:cs typeface="+mn-cs"/>
              </a:defRPr>
            </a:lvl3pPr>
            <a:lvl4pPr marL="1371532" algn="l" defTabSz="914354" rtl="0" eaLnBrk="1" latinLnBrk="0" hangingPunct="1">
              <a:defRPr sz="1800" kern="1200">
                <a:solidFill>
                  <a:schemeClr val="dk1"/>
                </a:solidFill>
                <a:latin typeface="+mn-lt"/>
                <a:ea typeface="+mn-ea"/>
                <a:cs typeface="+mn-cs"/>
              </a:defRPr>
            </a:lvl4pPr>
            <a:lvl5pPr marL="1828709" algn="l" defTabSz="914354" rtl="0" eaLnBrk="1" latinLnBrk="0" hangingPunct="1">
              <a:defRPr sz="1800" kern="1200">
                <a:solidFill>
                  <a:schemeClr val="dk1"/>
                </a:solidFill>
                <a:latin typeface="+mn-lt"/>
                <a:ea typeface="+mn-ea"/>
                <a:cs typeface="+mn-cs"/>
              </a:defRPr>
            </a:lvl5pPr>
            <a:lvl6pPr marL="2285886" algn="l" defTabSz="914354" rtl="0" eaLnBrk="1" latinLnBrk="0" hangingPunct="1">
              <a:defRPr sz="1800" kern="1200">
                <a:solidFill>
                  <a:schemeClr val="dk1"/>
                </a:solidFill>
                <a:latin typeface="+mn-lt"/>
                <a:ea typeface="+mn-ea"/>
                <a:cs typeface="+mn-cs"/>
              </a:defRPr>
            </a:lvl6pPr>
            <a:lvl7pPr marL="2743063" algn="l" defTabSz="914354" rtl="0" eaLnBrk="1" latinLnBrk="0" hangingPunct="1">
              <a:defRPr sz="1800" kern="1200">
                <a:solidFill>
                  <a:schemeClr val="dk1"/>
                </a:solidFill>
                <a:latin typeface="+mn-lt"/>
                <a:ea typeface="+mn-ea"/>
                <a:cs typeface="+mn-cs"/>
              </a:defRPr>
            </a:lvl7pPr>
            <a:lvl8pPr marL="3200240" algn="l" defTabSz="914354" rtl="0" eaLnBrk="1" latinLnBrk="0" hangingPunct="1">
              <a:defRPr sz="1800" kern="1200">
                <a:solidFill>
                  <a:schemeClr val="dk1"/>
                </a:solidFill>
                <a:latin typeface="+mn-lt"/>
                <a:ea typeface="+mn-ea"/>
                <a:cs typeface="+mn-cs"/>
              </a:defRPr>
            </a:lvl8pPr>
            <a:lvl9pPr marL="3657417" algn="l" defTabSz="914354" rtl="0" eaLnBrk="1" latinLnBrk="0" hangingPunct="1">
              <a:defRPr sz="1800" kern="1200">
                <a:solidFill>
                  <a:schemeClr val="dk1"/>
                </a:solidFill>
                <a:latin typeface="+mn-lt"/>
                <a:ea typeface="+mn-ea"/>
                <a:cs typeface="+mn-cs"/>
              </a:defRPr>
            </a:lvl9pPr>
          </a:lstStyle>
          <a:p>
            <a:r>
              <a:rPr lang="en-US" sz="1400" i="1" dirty="0" err="1"/>
              <a:t>ctrl_interface</a:t>
            </a:r>
            <a:r>
              <a:rPr lang="en-US" sz="1400" i="1" dirty="0"/>
              <a:t>=/data/</a:t>
            </a:r>
            <a:r>
              <a:rPr lang="en-US" sz="1400" i="1" dirty="0" err="1"/>
              <a:t>misc</a:t>
            </a:r>
            <a:r>
              <a:rPr lang="en-US" sz="1400" i="1" dirty="0"/>
              <a:t>/</a:t>
            </a:r>
            <a:r>
              <a:rPr lang="en-US" sz="1400" i="1" dirty="0" err="1"/>
              <a:t>wifi</a:t>
            </a:r>
            <a:r>
              <a:rPr lang="en-US" sz="1400" i="1" dirty="0"/>
              <a:t>/sockets</a:t>
            </a:r>
            <a:br>
              <a:rPr lang="en-US" sz="1400" i="1" dirty="0"/>
            </a:br>
            <a:r>
              <a:rPr lang="en-US" sz="1400" i="1" dirty="0" err="1"/>
              <a:t>disable_scan_offload</a:t>
            </a:r>
            <a:r>
              <a:rPr lang="en-US" sz="1400" i="1" dirty="0"/>
              <a:t>=1</a:t>
            </a:r>
            <a:br>
              <a:rPr lang="en-US" sz="1400" i="1" dirty="0"/>
            </a:br>
            <a:r>
              <a:rPr lang="en-US" sz="1400" i="1" dirty="0" err="1"/>
              <a:t>driver_param</a:t>
            </a:r>
            <a:r>
              <a:rPr lang="en-US" sz="1400" i="1" dirty="0"/>
              <a:t>=use_p2p_group_interface=1</a:t>
            </a:r>
            <a:br>
              <a:rPr lang="en-US" sz="1400" i="1" dirty="0"/>
            </a:br>
            <a:r>
              <a:rPr lang="en-US" sz="1400" i="1" dirty="0" err="1"/>
              <a:t>update_config</a:t>
            </a:r>
            <a:r>
              <a:rPr lang="en-US" sz="1400" i="1" dirty="0"/>
              <a:t>=1</a:t>
            </a:r>
            <a:br>
              <a:rPr lang="en-US" sz="1400" i="1" dirty="0"/>
            </a:br>
            <a:r>
              <a:rPr lang="en-US" sz="1400" i="1" dirty="0" err="1"/>
              <a:t>device_name</a:t>
            </a:r>
            <a:r>
              <a:rPr lang="en-US" sz="1400" i="1" dirty="0"/>
              <a:t>=</a:t>
            </a:r>
            <a:r>
              <a:rPr lang="en-US" sz="1400" i="1" dirty="0" err="1"/>
              <a:t>hxlsxnkx</a:t>
            </a:r>
            <a:br>
              <a:rPr lang="en-US" sz="1400" i="1" dirty="0"/>
            </a:br>
            <a:r>
              <a:rPr lang="en-US" sz="1400" i="1" dirty="0"/>
              <a:t>manufacturer=</a:t>
            </a:r>
            <a:r>
              <a:rPr lang="en-US" sz="1400" i="1" dirty="0" err="1"/>
              <a:t>xxxxxxxx</a:t>
            </a:r>
            <a:br>
              <a:rPr lang="en-US" sz="1400" i="1" dirty="0"/>
            </a:br>
            <a:r>
              <a:rPr lang="en-US" sz="1400" i="1" dirty="0" err="1"/>
              <a:t>model_name</a:t>
            </a:r>
            <a:r>
              <a:rPr lang="en-US" sz="1400" i="1" dirty="0"/>
              <a:t>=</a:t>
            </a:r>
            <a:r>
              <a:rPr lang="en-US" sz="1400" i="1" dirty="0" err="1"/>
              <a:t>xxxx</a:t>
            </a:r>
            <a:br>
              <a:rPr lang="en-US" sz="1400" i="1" dirty="0"/>
            </a:br>
            <a:r>
              <a:rPr lang="en-US" sz="1400" i="1" dirty="0" err="1"/>
              <a:t>model_number</a:t>
            </a:r>
            <a:r>
              <a:rPr lang="en-US" sz="1400" i="1" dirty="0"/>
              <a:t>=</a:t>
            </a:r>
            <a:r>
              <a:rPr lang="en-US" sz="1400" i="1" dirty="0" err="1"/>
              <a:t>xxxxx</a:t>
            </a:r>
            <a:br>
              <a:rPr lang="en-US" sz="1400" i="1" dirty="0"/>
            </a:br>
            <a:r>
              <a:rPr lang="en-US" sz="1400" i="1" dirty="0" err="1"/>
              <a:t>serial_number</a:t>
            </a:r>
            <a:r>
              <a:rPr lang="en-US" sz="1400" i="1" dirty="0"/>
              <a:t>=152224055B</a:t>
            </a:r>
            <a:br>
              <a:rPr lang="en-US" sz="1400" i="1" dirty="0"/>
            </a:br>
            <a:r>
              <a:rPr lang="en-US" sz="1400" i="1" dirty="0" err="1"/>
              <a:t>device_type</a:t>
            </a:r>
            <a:r>
              <a:rPr lang="en-US" sz="1400" i="1" dirty="0"/>
              <a:t>=10-0050F204-5</a:t>
            </a:r>
            <a:br>
              <a:rPr lang="en-US" sz="1400" i="1" dirty="0"/>
            </a:br>
            <a:r>
              <a:rPr lang="en-US" sz="1400" i="1" dirty="0" err="1"/>
              <a:t>config_methods</a:t>
            </a:r>
            <a:r>
              <a:rPr lang="en-US" sz="1400" i="1" dirty="0"/>
              <a:t>=</a:t>
            </a:r>
            <a:r>
              <a:rPr lang="en-US" sz="1400" i="1" dirty="0" err="1"/>
              <a:t>physical_display</a:t>
            </a:r>
            <a:r>
              <a:rPr lang="en-US" sz="1400" i="1" dirty="0"/>
              <a:t> </a:t>
            </a:r>
            <a:r>
              <a:rPr lang="en-US" sz="1400" i="1" dirty="0" err="1"/>
              <a:t>virtual_push_button</a:t>
            </a:r>
            <a:br>
              <a:rPr lang="en-US" sz="1400" i="1" dirty="0"/>
            </a:br>
            <a:r>
              <a:rPr lang="en-US" sz="1400" i="1" dirty="0"/>
              <a:t>p2p_disabled=1</a:t>
            </a:r>
            <a:br>
              <a:rPr lang="en-US" sz="1400" i="1" dirty="0"/>
            </a:br>
            <a:r>
              <a:rPr lang="en-US" sz="1400" i="1" dirty="0"/>
              <a:t>p2p_no_group_iface=1</a:t>
            </a:r>
            <a:br>
              <a:rPr lang="en-US" sz="1400" i="1" dirty="0"/>
            </a:br>
            <a:br>
              <a:rPr lang="en-US" sz="1400" i="1" dirty="0"/>
            </a:br>
            <a:r>
              <a:rPr lang="en-US" sz="1400" i="1" dirty="0"/>
              <a:t>network={</a:t>
            </a:r>
            <a:br>
              <a:rPr lang="en-US" sz="1400" i="1" dirty="0"/>
            </a:br>
            <a:r>
              <a:rPr lang="en-US" sz="1400" i="1" dirty="0"/>
              <a:t>	</a:t>
            </a:r>
            <a:r>
              <a:rPr lang="en-US" sz="1400" i="1" dirty="0" err="1"/>
              <a:t>ssid</a:t>
            </a:r>
            <a:r>
              <a:rPr lang="en-US" sz="1400" i="1" dirty="0"/>
              <a:t>="M-Guest"</a:t>
            </a:r>
            <a:br>
              <a:rPr lang="en-US" sz="1400" i="1" dirty="0"/>
            </a:br>
            <a:r>
              <a:rPr lang="en-US" sz="1400" i="1" dirty="0"/>
              <a:t>	</a:t>
            </a:r>
            <a:r>
              <a:rPr lang="en-US" sz="1400" i="1" dirty="0" err="1"/>
              <a:t>psk</a:t>
            </a:r>
            <a:r>
              <a:rPr lang="en-US" sz="1400" i="1" dirty="0"/>
              <a:t>="Web4Solutions2016"</a:t>
            </a:r>
            <a:br>
              <a:rPr lang="en-US" sz="1400" i="1" dirty="0"/>
            </a:br>
            <a:r>
              <a:rPr lang="en-US" sz="1400" i="1" dirty="0"/>
              <a:t>	</a:t>
            </a:r>
            <a:r>
              <a:rPr lang="en-US" sz="1400" i="1" dirty="0" err="1"/>
              <a:t>key_mgmt</a:t>
            </a:r>
            <a:r>
              <a:rPr lang="en-US" sz="1400" i="1" dirty="0"/>
              <a:t>=WPA-PSK FT-PSK WPA-PSK-SHA256</a:t>
            </a:r>
            <a:br>
              <a:rPr lang="en-US" sz="1400" i="1" dirty="0"/>
            </a:br>
            <a:r>
              <a:rPr lang="en-US" sz="1400" i="1" dirty="0"/>
              <a:t>	priority=4</a:t>
            </a:r>
            <a:br>
              <a:rPr lang="en-US" sz="1400" i="1" dirty="0"/>
            </a:br>
            <a:r>
              <a:rPr lang="en-US" sz="1400" i="1" dirty="0"/>
              <a:t>	ieee80211w=0</a:t>
            </a:r>
            <a:br>
              <a:rPr lang="en-US" sz="1400" i="1" dirty="0"/>
            </a:br>
            <a:r>
              <a:rPr lang="en-US" sz="1400" i="1" dirty="0"/>
              <a:t>}</a:t>
            </a:r>
            <a:endParaRPr lang="en-US" sz="1200" dirty="0"/>
          </a:p>
        </p:txBody>
      </p:sp>
      <p:sp>
        <p:nvSpPr>
          <p:cNvPr id="74" name="TextBox 3"/>
          <p:cNvSpPr txBox="1"/>
          <p:nvPr/>
        </p:nvSpPr>
        <p:spPr>
          <a:xfrm>
            <a:off x="6482894" y="1186730"/>
            <a:ext cx="4644828" cy="369332"/>
          </a:xfrm>
          <a:prstGeom prst="rect">
            <a:avLst/>
          </a:prstGeom>
          <a:noFill/>
        </p:spPr>
        <p:txBody>
          <a:bodyPr wrap="square" rtlCol="0">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a:lstStyle>
          <a:p>
            <a:r>
              <a:rPr lang="en-US" b="1" dirty="0">
                <a:solidFill>
                  <a:schemeClr val="bg1"/>
                </a:solidFill>
              </a:rPr>
              <a:t>/data/</a:t>
            </a:r>
            <a:r>
              <a:rPr lang="en-US" b="1" dirty="0" err="1">
                <a:solidFill>
                  <a:schemeClr val="bg1"/>
                </a:solidFill>
              </a:rPr>
              <a:t>misc</a:t>
            </a:r>
            <a:r>
              <a:rPr lang="en-US" b="1" dirty="0">
                <a:solidFill>
                  <a:schemeClr val="bg1"/>
                </a:solidFill>
              </a:rPr>
              <a:t>/</a:t>
            </a:r>
            <a:r>
              <a:rPr lang="en-US" b="1" dirty="0" err="1">
                <a:solidFill>
                  <a:schemeClr val="bg1"/>
                </a:solidFill>
              </a:rPr>
              <a:t>wifi</a:t>
            </a:r>
            <a:r>
              <a:rPr lang="en-US" b="1" dirty="0">
                <a:solidFill>
                  <a:schemeClr val="bg1"/>
                </a:solidFill>
              </a:rPr>
              <a:t>/</a:t>
            </a:r>
            <a:r>
              <a:rPr lang="en-US" b="1" dirty="0" err="1">
                <a:solidFill>
                  <a:schemeClr val="bg1"/>
                </a:solidFill>
              </a:rPr>
              <a:t>wpa_supplicant.conf</a:t>
            </a:r>
            <a:endParaRPr lang="en-US" b="1" dirty="0">
              <a:solidFill>
                <a:schemeClr val="bg1"/>
              </a:solidFill>
            </a:endParaRPr>
          </a:p>
        </p:txBody>
      </p:sp>
      <p:sp>
        <p:nvSpPr>
          <p:cNvPr id="75" name="TextBox 4"/>
          <p:cNvSpPr txBox="1"/>
          <p:nvPr/>
        </p:nvSpPr>
        <p:spPr>
          <a:xfrm>
            <a:off x="338052" y="1371396"/>
            <a:ext cx="5906632" cy="2708434"/>
          </a:xfrm>
          <a:prstGeom prst="rect">
            <a:avLst/>
          </a:prstGeom>
          <a:noFill/>
        </p:spPr>
        <p:txBody>
          <a:bodyPr wrap="square" rtlCol="0">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700" dirty="0">
                <a:solidFill>
                  <a:schemeClr val="bg1"/>
                </a:solidFill>
              </a:rPr>
              <a:t>Android </a:t>
            </a:r>
            <a:r>
              <a:rPr lang="ru-RU" sz="1700" dirty="0">
                <a:solidFill>
                  <a:schemeClr val="bg1"/>
                </a:solidFill>
              </a:rPr>
              <a:t>хранит все </a:t>
            </a:r>
            <a:r>
              <a:rPr lang="en-US" sz="1700" dirty="0" err="1">
                <a:solidFill>
                  <a:schemeClr val="bg1"/>
                </a:solidFill>
              </a:rPr>
              <a:t>WiFi</a:t>
            </a:r>
            <a:r>
              <a:rPr lang="en-US" sz="1700" dirty="0">
                <a:solidFill>
                  <a:schemeClr val="bg1"/>
                </a:solidFill>
              </a:rPr>
              <a:t> </a:t>
            </a:r>
            <a:r>
              <a:rPr lang="ru-RU" sz="1700" dirty="0">
                <a:solidFill>
                  <a:schemeClr val="bg1"/>
                </a:solidFill>
              </a:rPr>
              <a:t>профили</a:t>
            </a:r>
            <a:r>
              <a:rPr lang="en-US" sz="1700" dirty="0">
                <a:solidFill>
                  <a:schemeClr val="bg1"/>
                </a:solidFill>
              </a:rPr>
              <a:t>, </a:t>
            </a:r>
            <a:r>
              <a:rPr lang="ru-RU" sz="1700" dirty="0">
                <a:solidFill>
                  <a:schemeClr val="bg1"/>
                </a:solidFill>
              </a:rPr>
              <a:t>включая </a:t>
            </a:r>
            <a:r>
              <a:rPr lang="en-US" sz="1700" dirty="0">
                <a:solidFill>
                  <a:schemeClr val="bg1"/>
                </a:solidFill>
              </a:rPr>
              <a:t>Pre-Shared Key (</a:t>
            </a:r>
            <a:r>
              <a:rPr lang="ru-RU" sz="1700" dirty="0">
                <a:solidFill>
                  <a:schemeClr val="bg1"/>
                </a:solidFill>
              </a:rPr>
              <a:t>пароль</a:t>
            </a:r>
            <a:r>
              <a:rPr lang="en-US" sz="1700" dirty="0">
                <a:solidFill>
                  <a:schemeClr val="bg1"/>
                </a:solidFill>
              </a:rPr>
              <a:t>) </a:t>
            </a:r>
            <a:r>
              <a:rPr lang="ru-RU" sz="1700" dirty="0">
                <a:solidFill>
                  <a:schemeClr val="bg1"/>
                </a:solidFill>
              </a:rPr>
              <a:t>в хорошо известном текстовом файле</a:t>
            </a:r>
            <a:endParaRPr lang="en-US" sz="1700" dirty="0">
              <a:solidFill>
                <a:schemeClr val="bg1"/>
              </a:solidFill>
            </a:endParaRPr>
          </a:p>
          <a:p>
            <a:pPr marL="742927" lvl="1" indent="-285750">
              <a:buFont typeface="Arial" panose="020B0604020202020204" pitchFamily="34" charset="0"/>
              <a:buChar char="•"/>
            </a:pPr>
            <a:r>
              <a:rPr lang="ru-RU" sz="1700" dirty="0">
                <a:solidFill>
                  <a:schemeClr val="bg1"/>
                </a:solidFill>
              </a:rPr>
              <a:t>Файл требует системных разрешений для доступа</a:t>
            </a:r>
            <a:endParaRPr lang="en-US" sz="1700" dirty="0">
              <a:solidFill>
                <a:schemeClr val="bg1"/>
              </a:solidFill>
            </a:endParaRPr>
          </a:p>
          <a:p>
            <a:pPr marL="285750" indent="-285750">
              <a:buFont typeface="Arial" panose="020B0604020202020204" pitchFamily="34" charset="0"/>
              <a:buChar char="•"/>
            </a:pPr>
            <a:endParaRPr lang="en-US" sz="1700" dirty="0">
              <a:solidFill>
                <a:schemeClr val="bg1"/>
              </a:solidFill>
            </a:endParaRPr>
          </a:p>
          <a:p>
            <a:pPr marL="285750" indent="-285750">
              <a:buFont typeface="Arial" panose="020B0604020202020204" pitchFamily="34" charset="0"/>
              <a:buChar char="•"/>
            </a:pPr>
            <a:r>
              <a:rPr lang="ru-RU" sz="1700" dirty="0">
                <a:solidFill>
                  <a:schemeClr val="bg1"/>
                </a:solidFill>
              </a:rPr>
              <a:t>Если устройство </a:t>
            </a:r>
            <a:r>
              <a:rPr lang="ru-RU" sz="1700" dirty="0" err="1">
                <a:solidFill>
                  <a:schemeClr val="bg1"/>
                </a:solidFill>
              </a:rPr>
              <a:t>рутировано</a:t>
            </a:r>
            <a:r>
              <a:rPr lang="ru-RU" sz="1700" dirty="0">
                <a:solidFill>
                  <a:schemeClr val="bg1"/>
                </a:solidFill>
              </a:rPr>
              <a:t> этот файл может быть легко прочитан компрометируя </a:t>
            </a:r>
            <a:r>
              <a:rPr lang="en-US" sz="1700" dirty="0">
                <a:solidFill>
                  <a:schemeClr val="bg1"/>
                </a:solidFill>
              </a:rPr>
              <a:t> </a:t>
            </a:r>
            <a:r>
              <a:rPr lang="ru-RU" sz="1700" dirty="0">
                <a:solidFill>
                  <a:schemeClr val="bg1"/>
                </a:solidFill>
              </a:rPr>
              <a:t>пароль </a:t>
            </a:r>
            <a:r>
              <a:rPr lang="en-US" sz="1700" dirty="0" err="1">
                <a:solidFill>
                  <a:schemeClr val="bg1"/>
                </a:solidFill>
              </a:rPr>
              <a:t>WiFi</a:t>
            </a:r>
            <a:endParaRPr lang="en-US" sz="1700" dirty="0">
              <a:solidFill>
                <a:schemeClr val="bg1"/>
              </a:solidFill>
            </a:endParaRPr>
          </a:p>
          <a:p>
            <a:pPr marL="742927" lvl="1" indent="-285750">
              <a:buFont typeface="Arial" panose="020B0604020202020204" pitchFamily="34" charset="0"/>
              <a:buChar char="•"/>
            </a:pPr>
            <a:r>
              <a:rPr lang="ru-RU" sz="1700" dirty="0">
                <a:solidFill>
                  <a:schemeClr val="bg1"/>
                </a:solidFill>
              </a:rPr>
              <a:t>Файл может быть скопирован  используя </a:t>
            </a:r>
            <a:r>
              <a:rPr lang="en-US" sz="1700" dirty="0">
                <a:solidFill>
                  <a:schemeClr val="bg1"/>
                </a:solidFill>
              </a:rPr>
              <a:t>ADB</a:t>
            </a:r>
          </a:p>
          <a:p>
            <a:pPr marL="742927" lvl="1" indent="-285750">
              <a:buFont typeface="Arial" panose="020B0604020202020204" pitchFamily="34" charset="0"/>
              <a:buChar char="•"/>
            </a:pPr>
            <a:r>
              <a:rPr lang="ru-RU" sz="1700" dirty="0">
                <a:solidFill>
                  <a:schemeClr val="bg1"/>
                </a:solidFill>
              </a:rPr>
              <a:t>Несколько приложений в </a:t>
            </a:r>
            <a:r>
              <a:rPr lang="en-US" sz="1700" dirty="0" err="1">
                <a:solidFill>
                  <a:schemeClr val="bg1"/>
                </a:solidFill>
              </a:rPr>
              <a:t>Playstore</a:t>
            </a:r>
            <a:r>
              <a:rPr lang="en-US" sz="1700" dirty="0">
                <a:solidFill>
                  <a:schemeClr val="bg1"/>
                </a:solidFill>
              </a:rPr>
              <a:t> </a:t>
            </a:r>
            <a:r>
              <a:rPr lang="ru-RU" sz="1700" dirty="0">
                <a:solidFill>
                  <a:schemeClr val="bg1"/>
                </a:solidFill>
              </a:rPr>
              <a:t>для чтения и отображения </a:t>
            </a:r>
            <a:r>
              <a:rPr lang="en-US" sz="1700" dirty="0" err="1">
                <a:solidFill>
                  <a:schemeClr val="bg1"/>
                </a:solidFill>
              </a:rPr>
              <a:t>WiFi</a:t>
            </a:r>
            <a:r>
              <a:rPr lang="en-US" sz="1700" dirty="0">
                <a:solidFill>
                  <a:schemeClr val="bg1"/>
                </a:solidFill>
              </a:rPr>
              <a:t> </a:t>
            </a:r>
            <a:r>
              <a:rPr lang="ru-RU" sz="1700" dirty="0">
                <a:solidFill>
                  <a:schemeClr val="bg1"/>
                </a:solidFill>
              </a:rPr>
              <a:t>профиля </a:t>
            </a:r>
            <a:r>
              <a:rPr lang="en-US" sz="1700" dirty="0">
                <a:solidFill>
                  <a:schemeClr val="bg1"/>
                </a:solidFill>
              </a:rPr>
              <a:t>(</a:t>
            </a:r>
            <a:r>
              <a:rPr lang="ru-RU" sz="1700" dirty="0">
                <a:solidFill>
                  <a:schemeClr val="bg1"/>
                </a:solidFill>
              </a:rPr>
              <a:t>я насчитал </a:t>
            </a:r>
            <a:r>
              <a:rPr lang="en-US" sz="1700" dirty="0">
                <a:solidFill>
                  <a:schemeClr val="bg1"/>
                </a:solidFill>
              </a:rPr>
              <a:t>7)</a:t>
            </a:r>
          </a:p>
          <a:p>
            <a:pPr marL="285750" indent="-285750">
              <a:buFont typeface="Arial" panose="020B0604020202020204" pitchFamily="34" charset="0"/>
              <a:buChar char="•"/>
            </a:pPr>
            <a:endParaRPr lang="en-US" sz="1700" b="1" dirty="0">
              <a:solidFill>
                <a:schemeClr val="bg1"/>
              </a:solidFill>
            </a:endParaRPr>
          </a:p>
        </p:txBody>
      </p:sp>
      <p:sp>
        <p:nvSpPr>
          <p:cNvPr id="77" name="Rectangle 76"/>
          <p:cNvSpPr/>
          <p:nvPr/>
        </p:nvSpPr>
        <p:spPr>
          <a:xfrm>
            <a:off x="338052" y="4137395"/>
            <a:ext cx="5906632" cy="1839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914354" rtl="0" eaLnBrk="1" latinLnBrk="0" hangingPunct="1">
              <a:defRPr sz="1800" kern="1200">
                <a:solidFill>
                  <a:schemeClr val="lt1"/>
                </a:solidFill>
                <a:latin typeface="+mn-lt"/>
                <a:ea typeface="+mn-ea"/>
                <a:cs typeface="+mn-cs"/>
              </a:defRPr>
            </a:lvl1pPr>
            <a:lvl2pPr marL="457177" algn="l" defTabSz="914354" rtl="0" eaLnBrk="1" latinLnBrk="0" hangingPunct="1">
              <a:defRPr sz="1800" kern="1200">
                <a:solidFill>
                  <a:schemeClr val="lt1"/>
                </a:solidFill>
                <a:latin typeface="+mn-lt"/>
                <a:ea typeface="+mn-ea"/>
                <a:cs typeface="+mn-cs"/>
              </a:defRPr>
            </a:lvl2pPr>
            <a:lvl3pPr marL="914354" algn="l" defTabSz="914354" rtl="0" eaLnBrk="1" latinLnBrk="0" hangingPunct="1">
              <a:defRPr sz="1800" kern="1200">
                <a:solidFill>
                  <a:schemeClr val="lt1"/>
                </a:solidFill>
                <a:latin typeface="+mn-lt"/>
                <a:ea typeface="+mn-ea"/>
                <a:cs typeface="+mn-cs"/>
              </a:defRPr>
            </a:lvl3pPr>
            <a:lvl4pPr marL="1371532" algn="l" defTabSz="914354" rtl="0" eaLnBrk="1" latinLnBrk="0" hangingPunct="1">
              <a:defRPr sz="1800" kern="1200">
                <a:solidFill>
                  <a:schemeClr val="lt1"/>
                </a:solidFill>
                <a:latin typeface="+mn-lt"/>
                <a:ea typeface="+mn-ea"/>
                <a:cs typeface="+mn-cs"/>
              </a:defRPr>
            </a:lvl4pPr>
            <a:lvl5pPr marL="1828709" algn="l" defTabSz="914354" rtl="0" eaLnBrk="1" latinLnBrk="0" hangingPunct="1">
              <a:defRPr sz="1800" kern="1200">
                <a:solidFill>
                  <a:schemeClr val="lt1"/>
                </a:solidFill>
                <a:latin typeface="+mn-lt"/>
                <a:ea typeface="+mn-ea"/>
                <a:cs typeface="+mn-cs"/>
              </a:defRPr>
            </a:lvl5pPr>
            <a:lvl6pPr marL="2285886" algn="l" defTabSz="914354" rtl="0" eaLnBrk="1" latinLnBrk="0" hangingPunct="1">
              <a:defRPr sz="1800" kern="1200">
                <a:solidFill>
                  <a:schemeClr val="lt1"/>
                </a:solidFill>
                <a:latin typeface="+mn-lt"/>
                <a:ea typeface="+mn-ea"/>
                <a:cs typeface="+mn-cs"/>
              </a:defRPr>
            </a:lvl6pPr>
            <a:lvl7pPr marL="2743063" algn="l" defTabSz="914354" rtl="0" eaLnBrk="1" latinLnBrk="0" hangingPunct="1">
              <a:defRPr sz="1800" kern="1200">
                <a:solidFill>
                  <a:schemeClr val="lt1"/>
                </a:solidFill>
                <a:latin typeface="+mn-lt"/>
                <a:ea typeface="+mn-ea"/>
                <a:cs typeface="+mn-cs"/>
              </a:defRPr>
            </a:lvl7pPr>
            <a:lvl8pPr marL="3200240" algn="l" defTabSz="914354" rtl="0" eaLnBrk="1" latinLnBrk="0" hangingPunct="1">
              <a:defRPr sz="1800" kern="1200">
                <a:solidFill>
                  <a:schemeClr val="lt1"/>
                </a:solidFill>
                <a:latin typeface="+mn-lt"/>
                <a:ea typeface="+mn-ea"/>
                <a:cs typeface="+mn-cs"/>
              </a:defRPr>
            </a:lvl8pPr>
            <a:lvl9pPr marL="3657417" algn="l" defTabSz="914354" rtl="0" eaLnBrk="1" latinLnBrk="0" hangingPunct="1">
              <a:defRPr sz="1800" kern="1200">
                <a:solidFill>
                  <a:schemeClr val="lt1"/>
                </a:solidFill>
                <a:latin typeface="+mn-lt"/>
                <a:ea typeface="+mn-ea"/>
                <a:cs typeface="+mn-cs"/>
              </a:defRPr>
            </a:lvl9pPr>
          </a:lstStyle>
          <a:p>
            <a:r>
              <a:rPr lang="ru-RU" sz="2400" b="1" dirty="0">
                <a:solidFill>
                  <a:schemeClr val="bg1"/>
                </a:solidFill>
              </a:rPr>
              <a:t>ПРЕИМУЩЕСТВА БЕЗОПАСНОСТИ ОТ </a:t>
            </a:r>
            <a:r>
              <a:rPr lang="en-US" sz="2400" b="1" dirty="0">
                <a:solidFill>
                  <a:schemeClr val="bg1"/>
                </a:solidFill>
              </a:rPr>
              <a:t>ZEBRA</a:t>
            </a:r>
          </a:p>
          <a:p>
            <a:pPr marL="285750" indent="-285750">
              <a:buFont typeface="Arial" panose="020B0604020202020204" pitchFamily="34" charset="0"/>
              <a:buChar char="•"/>
            </a:pPr>
            <a:endParaRPr lang="en-US" sz="1050" dirty="0">
              <a:solidFill>
                <a:schemeClr val="bg1"/>
              </a:solidFill>
            </a:endParaRPr>
          </a:p>
          <a:p>
            <a:pPr marL="285750" indent="-285750">
              <a:buFont typeface="Arial" panose="020B0604020202020204" pitchFamily="34" charset="0"/>
              <a:buChar char="•"/>
            </a:pPr>
            <a:r>
              <a:rPr lang="ru-RU" sz="1600" dirty="0">
                <a:solidFill>
                  <a:schemeClr val="bg1"/>
                </a:solidFill>
                <a:latin typeface="Arial" panose="020B0604020202020204" pitchFamily="34" charset="0"/>
                <a:cs typeface="Arial" panose="020B0604020202020204" pitchFamily="34" charset="0"/>
              </a:rPr>
              <a:t>В отличие от конкурентов</a:t>
            </a:r>
            <a:r>
              <a:rPr lang="en-US" sz="1600" dirty="0">
                <a:solidFill>
                  <a:schemeClr val="bg1"/>
                </a:solidFill>
                <a:latin typeface="Arial" panose="020B0604020202020204" pitchFamily="34" charset="0"/>
                <a:cs typeface="Arial" panose="020B0604020202020204" pitchFamily="34" charset="0"/>
              </a:rPr>
              <a:t>, Zebra </a:t>
            </a:r>
            <a:r>
              <a:rPr lang="ru-RU" sz="1600" dirty="0">
                <a:solidFill>
                  <a:schemeClr val="bg1"/>
                </a:solidFill>
                <a:latin typeface="Arial" panose="020B0604020202020204" pitchFamily="34" charset="0"/>
                <a:cs typeface="Arial" panose="020B0604020202020204" pitchFamily="34" charset="0"/>
              </a:rPr>
              <a:t>обеспечивает шифрование ключей</a:t>
            </a:r>
            <a:r>
              <a:rPr lang="en-US" sz="1600" dirty="0">
                <a:solidFill>
                  <a:schemeClr val="bg1"/>
                </a:solidFill>
                <a:latin typeface="Arial" panose="020B0604020202020204" pitchFamily="34" charset="0"/>
                <a:cs typeface="Arial" panose="020B0604020202020204" pitchFamily="34" charset="0"/>
              </a:rPr>
              <a:t>, </a:t>
            </a:r>
            <a:r>
              <a:rPr lang="ru-RU" sz="1600" dirty="0">
                <a:solidFill>
                  <a:schemeClr val="bg1"/>
                </a:solidFill>
                <a:latin typeface="Arial" panose="020B0604020202020204" pitchFamily="34" charset="0"/>
                <a:cs typeface="Arial" panose="020B0604020202020204" pitchFamily="34" charset="0"/>
              </a:rPr>
              <a:t>так что даже если устройство </a:t>
            </a:r>
            <a:r>
              <a:rPr lang="ru-RU" sz="1600" dirty="0" err="1">
                <a:solidFill>
                  <a:schemeClr val="bg1"/>
                </a:solidFill>
                <a:latin typeface="Arial" panose="020B0604020202020204" pitchFamily="34" charset="0"/>
                <a:cs typeface="Arial" panose="020B0604020202020204" pitchFamily="34" charset="0"/>
              </a:rPr>
              <a:t>рутировано</a:t>
            </a:r>
            <a:r>
              <a:rPr lang="en-US" sz="1600" dirty="0">
                <a:solidFill>
                  <a:schemeClr val="bg1"/>
                </a:solidFill>
                <a:latin typeface="Arial" panose="020B0604020202020204" pitchFamily="34" charset="0"/>
                <a:cs typeface="Arial" panose="020B0604020202020204" pitchFamily="34" charset="0"/>
              </a:rPr>
              <a:t>, </a:t>
            </a:r>
            <a:r>
              <a:rPr lang="ru-RU" sz="1600" dirty="0">
                <a:solidFill>
                  <a:schemeClr val="bg1"/>
                </a:solidFill>
                <a:latin typeface="Arial" panose="020B0604020202020204" pitchFamily="34" charset="0"/>
                <a:cs typeface="Arial" panose="020B0604020202020204" pitchFamily="34" charset="0"/>
              </a:rPr>
              <a:t>ключи не возможно прочитать</a:t>
            </a:r>
            <a:r>
              <a:rPr lang="en-US" sz="1600" dirty="0">
                <a:solidFill>
                  <a:schemeClr val="bg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1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600" dirty="0">
                <a:solidFill>
                  <a:schemeClr val="bg1"/>
                </a:solidFill>
                <a:latin typeface="Arial" panose="020B0604020202020204" pitchFamily="34" charset="0"/>
                <a:cs typeface="Arial" panose="020B0604020202020204" pitchFamily="34" charset="0"/>
              </a:rPr>
              <a:t>Исторически</a:t>
            </a:r>
            <a:r>
              <a:rPr lang="en-US" sz="1600" dirty="0">
                <a:solidFill>
                  <a:schemeClr val="bg1"/>
                </a:solidFill>
                <a:latin typeface="Arial" panose="020B0604020202020204" pitchFamily="34" charset="0"/>
                <a:cs typeface="Arial" panose="020B0604020202020204" pitchFamily="34" charset="0"/>
              </a:rPr>
              <a:t>, </a:t>
            </a:r>
            <a:r>
              <a:rPr lang="ru-RU" sz="1600" dirty="0">
                <a:solidFill>
                  <a:schemeClr val="bg1"/>
                </a:solidFill>
                <a:latin typeface="Arial" panose="020B0604020202020204" pitchFamily="34" charset="0"/>
                <a:cs typeface="Arial" panose="020B0604020202020204" pitchFamily="34" charset="0"/>
              </a:rPr>
              <a:t>мы делали тоже самое для </a:t>
            </a:r>
            <a:r>
              <a:rPr lang="en-US" sz="1600" dirty="0">
                <a:solidFill>
                  <a:schemeClr val="bg1"/>
                </a:solidFill>
                <a:latin typeface="Arial" panose="020B0604020202020204" pitchFamily="34" charset="0"/>
                <a:cs typeface="Arial" panose="020B0604020202020204" pitchFamily="34" charset="0"/>
              </a:rPr>
              <a:t>WM 6.5 </a:t>
            </a:r>
            <a:r>
              <a:rPr lang="ru-RU" sz="1600" dirty="0">
                <a:solidFill>
                  <a:schemeClr val="bg1"/>
                </a:solidFill>
                <a:latin typeface="Arial" panose="020B0604020202020204" pitchFamily="34" charset="0"/>
                <a:cs typeface="Arial" panose="020B0604020202020204" pitchFamily="34" charset="0"/>
              </a:rPr>
              <a:t>и </a:t>
            </a:r>
            <a:r>
              <a:rPr lang="en-US" sz="1600" dirty="0">
                <a:solidFill>
                  <a:schemeClr val="bg1"/>
                </a:solidFill>
                <a:latin typeface="Arial" panose="020B0604020202020204" pitchFamily="34" charset="0"/>
                <a:cs typeface="Arial" panose="020B0604020202020204" pitchFamily="34" charset="0"/>
              </a:rPr>
              <a:t>CE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8945" y="286220"/>
            <a:ext cx="830815" cy="830815"/>
          </a:xfrm>
          <a:prstGeom prst="rect">
            <a:avLst/>
          </a:prstGeom>
        </p:spPr>
      </p:pic>
    </p:spTree>
    <p:custDataLst>
      <p:tags r:id="rId1"/>
    </p:custDataLst>
    <p:extLst>
      <p:ext uri="{BB962C8B-B14F-4D97-AF65-F5344CB8AC3E}">
        <p14:creationId xmlns:p14="http://schemas.microsoft.com/office/powerpoint/2010/main" val="101649642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18978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7"/>
          <p:cNvSpPr txBox="1">
            <a:spLocks noChangeArrowheads="1"/>
          </p:cNvSpPr>
          <p:nvPr/>
        </p:nvSpPr>
        <p:spPr bwMode="auto">
          <a:xfrm>
            <a:off x="1118523" y="330881"/>
            <a:ext cx="9463984" cy="1200329"/>
          </a:xfrm>
          <a:prstGeom prst="rect">
            <a:avLst/>
          </a:prstGeom>
          <a:noFill/>
          <a:ln w="9525">
            <a:noFill/>
            <a:miter lim="800000"/>
            <a:headEnd/>
            <a:tailEnd/>
          </a:ln>
        </p:spPr>
        <p:txBody>
          <a:bodyPr wrap="square">
            <a:spAutoFit/>
          </a:bodyPr>
          <a:lstStyle/>
          <a:p>
            <a:pPr marL="285750" indent="-285750" fontAlgn="base">
              <a:spcBef>
                <a:spcPct val="0"/>
              </a:spcBef>
              <a:spcAft>
                <a:spcPct val="0"/>
              </a:spcAft>
              <a:buFont typeface="Arial" charset="0"/>
              <a:buChar char="•"/>
            </a:pPr>
            <a:r>
              <a:rPr lang="ru-RU" dirty="0">
                <a:solidFill>
                  <a:schemeClr val="bg1"/>
                </a:solidFill>
                <a:latin typeface="Arial"/>
                <a:ea typeface="ＭＳ Ｐゴシック" pitchFamily="34" charset="-128"/>
                <a:cs typeface="Arial" charset="0"/>
              </a:rPr>
              <a:t>Мощное работающие </a:t>
            </a:r>
            <a:r>
              <a:rPr lang="en-US" dirty="0">
                <a:solidFill>
                  <a:schemeClr val="bg1"/>
                </a:solidFill>
                <a:latin typeface="Arial"/>
                <a:ea typeface="ＭＳ Ｐゴシック" pitchFamily="34" charset="-128"/>
                <a:cs typeface="Arial" charset="0"/>
              </a:rPr>
              <a:t>“</a:t>
            </a:r>
            <a:r>
              <a:rPr lang="ru-RU" dirty="0">
                <a:solidFill>
                  <a:schemeClr val="bg1"/>
                </a:solidFill>
                <a:latin typeface="Arial"/>
                <a:ea typeface="ＭＳ Ｐゴシック" pitchFamily="34" charset="-128"/>
                <a:cs typeface="Arial" charset="0"/>
              </a:rPr>
              <a:t>из коробки</a:t>
            </a:r>
            <a:r>
              <a:rPr lang="en-US" dirty="0">
                <a:solidFill>
                  <a:schemeClr val="bg1"/>
                </a:solidFill>
                <a:latin typeface="Arial"/>
                <a:ea typeface="ＭＳ Ｐゴシック" pitchFamily="34" charset="-128"/>
                <a:cs typeface="Arial" charset="0"/>
              </a:rPr>
              <a:t>” </a:t>
            </a:r>
            <a:r>
              <a:rPr lang="ru-RU" dirty="0">
                <a:solidFill>
                  <a:schemeClr val="bg1"/>
                </a:solidFill>
                <a:latin typeface="Arial"/>
                <a:ea typeface="ＭＳ Ｐゴシック" pitchFamily="34" charset="-128"/>
                <a:cs typeface="Arial" charset="0"/>
              </a:rPr>
              <a:t>решение для практически всех устройств </a:t>
            </a:r>
            <a:r>
              <a:rPr lang="en-US" dirty="0">
                <a:solidFill>
                  <a:schemeClr val="bg1"/>
                </a:solidFill>
                <a:latin typeface="Arial"/>
                <a:ea typeface="ＭＳ Ｐゴシック" pitchFamily="34" charset="-128"/>
                <a:cs typeface="Arial" charset="0"/>
              </a:rPr>
              <a:t>Zebra</a:t>
            </a:r>
            <a:r>
              <a:rPr lang="ru-RU" dirty="0">
                <a:solidFill>
                  <a:schemeClr val="bg1"/>
                </a:solidFill>
                <a:latin typeface="Arial"/>
                <a:ea typeface="ＭＳ Ｐゴシック" pitchFamily="34" charset="-128"/>
                <a:cs typeface="Arial" charset="0"/>
              </a:rPr>
              <a:t> с</a:t>
            </a:r>
            <a:r>
              <a:rPr lang="en-US" dirty="0">
                <a:solidFill>
                  <a:schemeClr val="bg1"/>
                </a:solidFill>
                <a:latin typeface="Arial"/>
                <a:ea typeface="ＭＳ Ｐゴシック" pitchFamily="34" charset="-128"/>
                <a:cs typeface="Arial" charset="0"/>
              </a:rPr>
              <a:t> Android</a:t>
            </a:r>
          </a:p>
          <a:p>
            <a:pPr marL="285750" indent="-285750" fontAlgn="base">
              <a:spcBef>
                <a:spcPct val="0"/>
              </a:spcBef>
              <a:spcAft>
                <a:spcPct val="0"/>
              </a:spcAft>
              <a:buFont typeface="Arial" charset="0"/>
              <a:buChar char="•"/>
            </a:pPr>
            <a:r>
              <a:rPr lang="ru-RU" dirty="0">
                <a:solidFill>
                  <a:schemeClr val="bg1"/>
                </a:solidFill>
                <a:latin typeface="Arial"/>
                <a:ea typeface="ＭＳ Ｐゴシック" pitchFamily="34" charset="-128"/>
                <a:cs typeface="Arial" charset="0"/>
              </a:rPr>
              <a:t>Готовит ваше устройство к работе в вашей сети</a:t>
            </a:r>
            <a:r>
              <a:rPr lang="en-US" dirty="0">
                <a:solidFill>
                  <a:schemeClr val="bg1"/>
                </a:solidFill>
                <a:latin typeface="Arial"/>
                <a:ea typeface="ＭＳ Ｐゴシック" pitchFamily="34" charset="-128"/>
                <a:cs typeface="Arial" charset="0"/>
              </a:rPr>
              <a:t>, </a:t>
            </a:r>
            <a:r>
              <a:rPr lang="ru-RU" dirty="0">
                <a:solidFill>
                  <a:schemeClr val="bg1"/>
                </a:solidFill>
                <a:latin typeface="Arial"/>
                <a:ea typeface="ＭＳ Ｐゴシック" pitchFamily="34" charset="-128"/>
                <a:cs typeface="Arial" charset="0"/>
              </a:rPr>
              <a:t>с вашими приложениями и вашими требованиями к безопасности</a:t>
            </a:r>
            <a:endParaRPr lang="en-US" dirty="0">
              <a:solidFill>
                <a:schemeClr val="bg1"/>
              </a:solidFill>
              <a:latin typeface="Arial"/>
              <a:ea typeface="ＭＳ Ｐゴシック" pitchFamily="34" charset="-128"/>
              <a:cs typeface="Arial" charset="0"/>
            </a:endParaRPr>
          </a:p>
        </p:txBody>
      </p:sp>
      <p:pic>
        <p:nvPicPr>
          <p:cNvPr id="12" name="Picture 1"/>
          <p:cNvPicPr>
            <a:picLocks noChangeAspect="1" noChangeArrowheads="1"/>
          </p:cNvPicPr>
          <p:nvPr/>
        </p:nvPicPr>
        <p:blipFill>
          <a:blip r:embed="rId4" cstate="print"/>
          <a:srcRect/>
          <a:stretch>
            <a:fillRect/>
          </a:stretch>
        </p:blipFill>
        <p:spPr bwMode="auto">
          <a:xfrm>
            <a:off x="8822153" y="2146957"/>
            <a:ext cx="1373065" cy="1268712"/>
          </a:xfrm>
          <a:prstGeom prst="rect">
            <a:avLst/>
          </a:prstGeom>
          <a:noFill/>
          <a:ln w="9525">
            <a:noFill/>
            <a:miter lim="800000"/>
            <a:headEnd/>
            <a:tailEnd/>
          </a:ln>
          <a:effectLst/>
        </p:spPr>
      </p:pic>
      <p:grpSp>
        <p:nvGrpSpPr>
          <p:cNvPr id="13" name="Group 44"/>
          <p:cNvGrpSpPr/>
          <p:nvPr/>
        </p:nvGrpSpPr>
        <p:grpSpPr>
          <a:xfrm>
            <a:off x="4329411" y="2971793"/>
            <a:ext cx="1272937" cy="2416897"/>
            <a:chOff x="4058822" y="3373169"/>
            <a:chExt cx="1669715" cy="3170251"/>
          </a:xfrm>
        </p:grpSpPr>
        <p:pic>
          <p:nvPicPr>
            <p:cNvPr id="14" name="Picture 8"/>
            <p:cNvPicPr>
              <a:picLocks noChangeAspect="1" noChangeArrowheads="1"/>
            </p:cNvPicPr>
            <p:nvPr/>
          </p:nvPicPr>
          <p:blipFill>
            <a:blip r:embed="rId5" cstate="print"/>
            <a:srcRect/>
            <a:stretch>
              <a:fillRect/>
            </a:stretch>
          </p:blipFill>
          <p:spPr bwMode="auto">
            <a:xfrm>
              <a:off x="4212064" y="5593080"/>
              <a:ext cx="832376" cy="803619"/>
            </a:xfrm>
            <a:prstGeom prst="rect">
              <a:avLst/>
            </a:prstGeom>
            <a:noFill/>
            <a:ln w="9525">
              <a:noFill/>
              <a:miter lim="800000"/>
              <a:headEnd/>
              <a:tailEnd/>
            </a:ln>
          </p:spPr>
        </p:pic>
        <p:pic>
          <p:nvPicPr>
            <p:cNvPr id="15" name="Picture 10"/>
            <p:cNvPicPr>
              <a:picLocks noChangeAspect="1" noChangeArrowheads="1"/>
            </p:cNvPicPr>
            <p:nvPr/>
          </p:nvPicPr>
          <p:blipFill>
            <a:blip r:embed="rId6" cstate="print"/>
            <a:srcRect/>
            <a:stretch>
              <a:fillRect/>
            </a:stretch>
          </p:blipFill>
          <p:spPr bwMode="auto">
            <a:xfrm>
              <a:off x="4168654" y="3450902"/>
              <a:ext cx="820620" cy="816298"/>
            </a:xfrm>
            <a:prstGeom prst="rect">
              <a:avLst/>
            </a:prstGeom>
            <a:noFill/>
            <a:ln w="9525">
              <a:noFill/>
              <a:miter lim="800000"/>
              <a:headEnd/>
              <a:tailEnd/>
            </a:ln>
          </p:spPr>
        </p:pic>
        <p:sp>
          <p:nvSpPr>
            <p:cNvPr id="16" name="Rectangle 15"/>
            <p:cNvSpPr/>
            <p:nvPr/>
          </p:nvSpPr>
          <p:spPr>
            <a:xfrm>
              <a:off x="4058822" y="3373169"/>
              <a:ext cx="1669715" cy="3170251"/>
            </a:xfrm>
            <a:prstGeom prst="rect">
              <a:avLst/>
            </a:prstGeom>
            <a:noFill/>
            <a:ln w="47625" cap="rnd" cmpd="sng" algn="ctr">
              <a:solidFill>
                <a:schemeClr val="tx1"/>
              </a:solidFill>
              <a:prstDash val="solid"/>
              <a:round/>
            </a:ln>
            <a:effectLst/>
          </p:spPr>
          <p:txBody>
            <a:bodyPr anchor="ctr"/>
            <a:lstStyle/>
            <a:p>
              <a:pPr algn="ctr">
                <a:defRPr/>
              </a:pPr>
              <a:endParaRPr lang="en-US" kern="0" dirty="0">
                <a:solidFill>
                  <a:srgbClr val="FFFFFF"/>
                </a:solidFill>
                <a:latin typeface="HelveticaNeue" pitchFamily="34" charset="0"/>
                <a:ea typeface="ＭＳ Ｐゴシック"/>
                <a:cs typeface="Arial" pitchFamily="34" charset="0"/>
              </a:endParaRPr>
            </a:p>
          </p:txBody>
        </p:sp>
        <p:sp>
          <p:nvSpPr>
            <p:cNvPr id="17" name="TextBox 16"/>
            <p:cNvSpPr txBox="1">
              <a:spLocks noChangeArrowheads="1"/>
            </p:cNvSpPr>
            <p:nvPr/>
          </p:nvSpPr>
          <p:spPr bwMode="auto">
            <a:xfrm>
              <a:off x="4968240" y="3429368"/>
              <a:ext cx="518161" cy="847794"/>
            </a:xfrm>
            <a:prstGeom prst="rect">
              <a:avLst/>
            </a:prstGeom>
            <a:noFill/>
            <a:ln w="9525">
              <a:noFill/>
              <a:miter lim="800000"/>
              <a:headEnd/>
              <a:tailEnd/>
            </a:ln>
          </p:spPr>
          <p:txBody>
            <a:bodyPr wrap="square">
              <a:spAutoFit/>
            </a:bodyPr>
            <a:lstStyle/>
            <a:p>
              <a:pPr fontAlgn="base">
                <a:spcBef>
                  <a:spcPct val="0"/>
                </a:spcBef>
                <a:spcAft>
                  <a:spcPct val="0"/>
                </a:spcAft>
              </a:pPr>
              <a:r>
                <a:rPr lang="en-US" sz="3600" dirty="0">
                  <a:solidFill>
                    <a:srgbClr val="000000"/>
                  </a:solidFill>
                  <a:latin typeface="HelveticaNeue" pitchFamily="34" charset="0"/>
                  <a:ea typeface="ＭＳ Ｐゴシック" pitchFamily="34" charset="-128"/>
                  <a:cs typeface="Arial" charset="0"/>
                  <a:sym typeface="Wingdings 2" pitchFamily="18" charset="2"/>
                </a:rPr>
                <a:t></a:t>
              </a:r>
              <a:endParaRPr lang="en-US" sz="3600" dirty="0">
                <a:solidFill>
                  <a:srgbClr val="000000"/>
                </a:solidFill>
                <a:latin typeface="HelveticaNeue" pitchFamily="34" charset="0"/>
                <a:ea typeface="ＭＳ Ｐゴシック" pitchFamily="34" charset="-128"/>
                <a:cs typeface="Arial" charset="0"/>
              </a:endParaRPr>
            </a:p>
          </p:txBody>
        </p:sp>
        <p:sp>
          <p:nvSpPr>
            <p:cNvPr id="18" name="TextBox 17"/>
            <p:cNvSpPr txBox="1">
              <a:spLocks noChangeArrowheads="1"/>
            </p:cNvSpPr>
            <p:nvPr/>
          </p:nvSpPr>
          <p:spPr bwMode="auto">
            <a:xfrm>
              <a:off x="5044439" y="5547727"/>
              <a:ext cx="487681" cy="847794"/>
            </a:xfrm>
            <a:prstGeom prst="rect">
              <a:avLst/>
            </a:prstGeom>
            <a:noFill/>
            <a:ln w="9525">
              <a:noFill/>
              <a:miter lim="800000"/>
              <a:headEnd/>
              <a:tailEnd/>
            </a:ln>
          </p:spPr>
          <p:txBody>
            <a:bodyPr wrap="square">
              <a:spAutoFit/>
            </a:bodyPr>
            <a:lstStyle/>
            <a:p>
              <a:pPr fontAlgn="base">
                <a:spcBef>
                  <a:spcPct val="0"/>
                </a:spcBef>
                <a:spcAft>
                  <a:spcPct val="0"/>
                </a:spcAft>
              </a:pPr>
              <a:r>
                <a:rPr lang="en-US" sz="3600" dirty="0">
                  <a:solidFill>
                    <a:srgbClr val="000000"/>
                  </a:solidFill>
                  <a:latin typeface="HelveticaNeue" pitchFamily="34" charset="0"/>
                  <a:ea typeface="ＭＳ Ｐゴシック" pitchFamily="34" charset="-128"/>
                  <a:cs typeface="Arial" charset="0"/>
                  <a:sym typeface="Wingdings 2" pitchFamily="18" charset="2"/>
                </a:rPr>
                <a:t></a:t>
              </a:r>
              <a:endParaRPr lang="en-US" sz="3600" dirty="0">
                <a:solidFill>
                  <a:srgbClr val="000000"/>
                </a:solidFill>
                <a:latin typeface="HelveticaNeue" pitchFamily="34" charset="0"/>
                <a:ea typeface="ＭＳ Ｐゴシック" pitchFamily="34" charset="-128"/>
                <a:cs typeface="Arial" charset="0"/>
              </a:endParaRPr>
            </a:p>
          </p:txBody>
        </p:sp>
        <p:sp>
          <p:nvSpPr>
            <p:cNvPr id="19" name="TextBox 18"/>
            <p:cNvSpPr txBox="1">
              <a:spLocks noChangeArrowheads="1"/>
            </p:cNvSpPr>
            <p:nvPr/>
          </p:nvSpPr>
          <p:spPr bwMode="auto">
            <a:xfrm>
              <a:off x="5013959" y="4419967"/>
              <a:ext cx="487681" cy="847794"/>
            </a:xfrm>
            <a:prstGeom prst="rect">
              <a:avLst/>
            </a:prstGeom>
            <a:noFill/>
            <a:ln w="9525">
              <a:noFill/>
              <a:miter lim="800000"/>
              <a:headEnd/>
              <a:tailEnd/>
            </a:ln>
          </p:spPr>
          <p:txBody>
            <a:bodyPr wrap="square">
              <a:spAutoFit/>
            </a:bodyPr>
            <a:lstStyle/>
            <a:p>
              <a:pPr fontAlgn="base">
                <a:spcBef>
                  <a:spcPct val="0"/>
                </a:spcBef>
                <a:spcAft>
                  <a:spcPct val="0"/>
                </a:spcAft>
              </a:pPr>
              <a:r>
                <a:rPr lang="en-US" sz="3600" dirty="0">
                  <a:solidFill>
                    <a:srgbClr val="000000"/>
                  </a:solidFill>
                  <a:latin typeface="HelveticaNeue" pitchFamily="34" charset="0"/>
                  <a:ea typeface="ＭＳ Ｐゴシック" pitchFamily="34" charset="-128"/>
                  <a:cs typeface="Arial" charset="0"/>
                  <a:sym typeface="Wingdings 2" pitchFamily="18" charset="2"/>
                </a:rPr>
                <a:t></a:t>
              </a:r>
              <a:endParaRPr lang="en-US" sz="3600" dirty="0">
                <a:solidFill>
                  <a:srgbClr val="000000"/>
                </a:solidFill>
                <a:latin typeface="HelveticaNeue" pitchFamily="34" charset="0"/>
                <a:ea typeface="ＭＳ Ｐゴシック" pitchFamily="34" charset="-128"/>
                <a:cs typeface="Arial" charset="0"/>
              </a:endParaRPr>
            </a:p>
          </p:txBody>
        </p:sp>
        <p:pic>
          <p:nvPicPr>
            <p:cNvPr id="20" name="Picture 9" descr="http://innov8tiv.com/wp-content/uploads/2014/11/z5.png"/>
            <p:cNvPicPr>
              <a:picLocks noChangeAspect="1" noChangeArrowheads="1"/>
            </p:cNvPicPr>
            <p:nvPr/>
          </p:nvPicPr>
          <p:blipFill>
            <a:blip r:embed="rId7" cstate="print"/>
            <a:srcRect/>
            <a:stretch>
              <a:fillRect/>
            </a:stretch>
          </p:blipFill>
          <p:spPr bwMode="auto">
            <a:xfrm>
              <a:off x="4163695" y="4484369"/>
              <a:ext cx="804545" cy="804545"/>
            </a:xfrm>
            <a:prstGeom prst="rect">
              <a:avLst/>
            </a:prstGeom>
            <a:noFill/>
          </p:spPr>
        </p:pic>
      </p:grpSp>
      <p:sp>
        <p:nvSpPr>
          <p:cNvPr id="21" name="TextBox 20"/>
          <p:cNvSpPr txBox="1">
            <a:spLocks noChangeArrowheads="1"/>
          </p:cNvSpPr>
          <p:nvPr/>
        </p:nvSpPr>
        <p:spPr bwMode="auto">
          <a:xfrm>
            <a:off x="1605061" y="3152512"/>
            <a:ext cx="1465000" cy="369332"/>
          </a:xfrm>
          <a:prstGeom prst="rect">
            <a:avLst/>
          </a:prstGeom>
          <a:noFill/>
          <a:ln w="9525">
            <a:noFill/>
            <a:miter lim="800000"/>
            <a:headEnd/>
            <a:tailEnd/>
          </a:ln>
        </p:spPr>
        <p:txBody>
          <a:bodyPr wrap="square">
            <a:spAutoFit/>
          </a:bodyPr>
          <a:lstStyle/>
          <a:p>
            <a:pPr algn="ctr" fontAlgn="base">
              <a:spcBef>
                <a:spcPct val="0"/>
              </a:spcBef>
              <a:spcAft>
                <a:spcPct val="0"/>
              </a:spcAft>
            </a:pPr>
            <a:r>
              <a:rPr lang="en-CA" b="1" dirty="0">
                <a:solidFill>
                  <a:schemeClr val="bg1"/>
                </a:solidFill>
                <a:ea typeface="ＭＳ Ｐゴシック" pitchFamily="34" charset="-128"/>
                <a:cs typeface="Arial" charset="0"/>
              </a:rPr>
              <a:t>StageNow</a:t>
            </a:r>
            <a:endParaRPr lang="en-US" b="1" dirty="0">
              <a:solidFill>
                <a:schemeClr val="bg1"/>
              </a:solidFill>
              <a:ea typeface="ＭＳ Ｐゴシック" pitchFamily="34" charset="-128"/>
              <a:cs typeface="Arial" charset="0"/>
            </a:endParaRPr>
          </a:p>
        </p:txBody>
      </p:sp>
      <p:grpSp>
        <p:nvGrpSpPr>
          <p:cNvPr id="22" name="Group 49"/>
          <p:cNvGrpSpPr>
            <a:grpSpLocks/>
          </p:cNvGrpSpPr>
          <p:nvPr/>
        </p:nvGrpSpPr>
        <p:grpSpPr bwMode="auto">
          <a:xfrm>
            <a:off x="6077986" y="1676535"/>
            <a:ext cx="1714428" cy="2068010"/>
            <a:chOff x="4481328" y="2437801"/>
            <a:chExt cx="1736775" cy="2114856"/>
          </a:xfrm>
        </p:grpSpPr>
        <p:pic>
          <p:nvPicPr>
            <p:cNvPr id="23" name="Picture 2"/>
            <p:cNvPicPr>
              <a:picLocks noChangeAspect="1" noChangeArrowheads="1"/>
            </p:cNvPicPr>
            <p:nvPr/>
          </p:nvPicPr>
          <p:blipFill>
            <a:blip r:embed="rId8" cstate="print"/>
            <a:srcRect/>
            <a:stretch>
              <a:fillRect/>
            </a:stretch>
          </p:blipFill>
          <p:spPr bwMode="auto">
            <a:xfrm>
              <a:off x="4481328" y="3053638"/>
              <a:ext cx="1736775" cy="1499019"/>
            </a:xfrm>
            <a:prstGeom prst="rect">
              <a:avLst/>
            </a:prstGeom>
            <a:noFill/>
            <a:ln w="9525">
              <a:noFill/>
              <a:miter lim="800000"/>
              <a:headEnd/>
              <a:tailEnd/>
            </a:ln>
          </p:spPr>
        </p:pic>
        <p:pic>
          <p:nvPicPr>
            <p:cNvPr id="24" name="Picture 4" descr="C:\Users\XVRM43\Documents\Projects\Voltron\development\Model1\Renders\front.jpg"/>
            <p:cNvPicPr>
              <a:picLocks noChangeAspect="1" noChangeArrowheads="1"/>
            </p:cNvPicPr>
            <p:nvPr/>
          </p:nvPicPr>
          <p:blipFill>
            <a:blip r:embed="rId9" cstate="print"/>
            <a:srcRect/>
            <a:stretch>
              <a:fillRect/>
            </a:stretch>
          </p:blipFill>
          <p:spPr bwMode="auto">
            <a:xfrm>
              <a:off x="5182789" y="2711700"/>
              <a:ext cx="469872" cy="881061"/>
            </a:xfrm>
            <a:prstGeom prst="rect">
              <a:avLst/>
            </a:prstGeom>
            <a:noFill/>
            <a:ln w="9525">
              <a:noFill/>
              <a:miter lim="800000"/>
              <a:headEnd/>
              <a:tailEnd/>
            </a:ln>
          </p:spPr>
        </p:pic>
        <p:pic>
          <p:nvPicPr>
            <p:cNvPr id="25" name="Picture 9" descr="Shelter Face Pic.gif"/>
            <p:cNvPicPr>
              <a:picLocks noChangeAspect="1"/>
            </p:cNvPicPr>
            <p:nvPr/>
          </p:nvPicPr>
          <p:blipFill>
            <a:blip r:embed="rId10" cstate="print"/>
            <a:srcRect/>
            <a:stretch>
              <a:fillRect/>
            </a:stretch>
          </p:blipFill>
          <p:spPr bwMode="auto">
            <a:xfrm>
              <a:off x="5004048" y="2616542"/>
              <a:ext cx="381980" cy="722990"/>
            </a:xfrm>
            <a:prstGeom prst="rect">
              <a:avLst/>
            </a:prstGeom>
            <a:noFill/>
            <a:ln w="9525">
              <a:noFill/>
              <a:miter lim="800000"/>
              <a:headEnd/>
              <a:tailEnd/>
            </a:ln>
          </p:spPr>
        </p:pic>
        <p:pic>
          <p:nvPicPr>
            <p:cNvPr id="26" name="Picture 2" descr="C:\Users\xbnm38\Documents\Motorola\Presentations\EMC Products - HW SW Graphics Collat\TC75 Pollux\tc55 android.png"/>
            <p:cNvPicPr>
              <a:picLocks noChangeAspect="1" noChangeArrowheads="1"/>
            </p:cNvPicPr>
            <p:nvPr/>
          </p:nvPicPr>
          <p:blipFill>
            <a:blip r:embed="rId11" cstate="print"/>
            <a:srcRect/>
            <a:stretch>
              <a:fillRect/>
            </a:stretch>
          </p:blipFill>
          <p:spPr bwMode="auto">
            <a:xfrm>
              <a:off x="4716016" y="2437801"/>
              <a:ext cx="431621" cy="758850"/>
            </a:xfrm>
            <a:prstGeom prst="rect">
              <a:avLst/>
            </a:prstGeom>
            <a:noFill/>
            <a:ln w="9525">
              <a:noFill/>
              <a:miter lim="800000"/>
              <a:headEnd/>
              <a:tailEnd/>
            </a:ln>
          </p:spPr>
        </p:pic>
      </p:grpSp>
      <p:cxnSp>
        <p:nvCxnSpPr>
          <p:cNvPr id="27" name="Straight Arrow Connector 26"/>
          <p:cNvCxnSpPr/>
          <p:nvPr/>
        </p:nvCxnSpPr>
        <p:spPr>
          <a:xfrm>
            <a:off x="3327918" y="1862090"/>
            <a:ext cx="2880320"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pic>
        <p:nvPicPr>
          <p:cNvPr id="28" name="Picture 5"/>
          <p:cNvPicPr>
            <a:picLocks noChangeAspect="1" noChangeArrowheads="1"/>
          </p:cNvPicPr>
          <p:nvPr/>
        </p:nvPicPr>
        <p:blipFill>
          <a:blip r:embed="rId12" cstate="print"/>
          <a:srcRect/>
          <a:stretch>
            <a:fillRect/>
          </a:stretch>
        </p:blipFill>
        <p:spPr bwMode="auto">
          <a:xfrm>
            <a:off x="3747839" y="1718074"/>
            <a:ext cx="732207" cy="318501"/>
          </a:xfrm>
          <a:prstGeom prst="rect">
            <a:avLst/>
          </a:prstGeom>
          <a:noFill/>
          <a:ln w="9525">
            <a:noFill/>
            <a:miter lim="800000"/>
            <a:headEnd/>
            <a:tailEnd/>
          </a:ln>
        </p:spPr>
      </p:pic>
      <p:cxnSp>
        <p:nvCxnSpPr>
          <p:cNvPr id="29" name="Straight Arrow Connector 28"/>
          <p:cNvCxnSpPr/>
          <p:nvPr/>
        </p:nvCxnSpPr>
        <p:spPr>
          <a:xfrm flipH="1">
            <a:off x="3270963" y="2508596"/>
            <a:ext cx="2777519" cy="2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3449889" y="3018686"/>
            <a:ext cx="670117" cy="170017"/>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31" name="Picture 6"/>
          <p:cNvPicPr>
            <a:picLocks noChangeAspect="1" noChangeArrowheads="1"/>
          </p:cNvPicPr>
          <p:nvPr/>
        </p:nvPicPr>
        <p:blipFill>
          <a:blip r:embed="rId13" cstate="print"/>
          <a:srcRect/>
          <a:stretch>
            <a:fillRect/>
          </a:stretch>
        </p:blipFill>
        <p:spPr bwMode="auto">
          <a:xfrm>
            <a:off x="4581173" y="2262607"/>
            <a:ext cx="555734" cy="422040"/>
          </a:xfrm>
          <a:prstGeom prst="rect">
            <a:avLst/>
          </a:prstGeom>
          <a:noFill/>
          <a:ln w="9525">
            <a:noFill/>
            <a:miter lim="800000"/>
            <a:headEnd/>
            <a:tailEnd/>
          </a:ln>
        </p:spPr>
      </p:pic>
      <p:cxnSp>
        <p:nvCxnSpPr>
          <p:cNvPr id="32" name="Straight Arrow Connector 31"/>
          <p:cNvCxnSpPr/>
          <p:nvPr/>
        </p:nvCxnSpPr>
        <p:spPr>
          <a:xfrm>
            <a:off x="7792414" y="2684647"/>
            <a:ext cx="961292"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33" name="Rectangle 3"/>
          <p:cNvSpPr txBox="1">
            <a:spLocks noChangeArrowheads="1"/>
          </p:cNvSpPr>
          <p:nvPr/>
        </p:nvSpPr>
        <p:spPr>
          <a:xfrm>
            <a:off x="681228" y="3706177"/>
            <a:ext cx="3818809" cy="2665708"/>
          </a:xfrm>
          <a:prstGeom prst="rect">
            <a:avLst/>
          </a:prstGeom>
        </p:spPr>
        <p:txBody>
          <a:bodyPr/>
          <a:lstStyle/>
          <a:p>
            <a:pPr marL="285713" lvl="1" indent="-285735" defTabSz="914355" fontAlgn="base">
              <a:spcBef>
                <a:spcPct val="20000"/>
              </a:spcBef>
              <a:spcAft>
                <a:spcPct val="0"/>
              </a:spcAft>
              <a:buSzPct val="70000"/>
              <a:defRPr/>
            </a:pPr>
            <a:r>
              <a:rPr lang="ru-RU" sz="2000" b="1" dirty="0">
                <a:solidFill>
                  <a:schemeClr val="bg1"/>
                </a:solidFill>
                <a:latin typeface="Arial" pitchFamily="34" charset="0"/>
                <a:ea typeface="ＭＳ Ｐゴシック" pitchFamily="34" charset="-128"/>
                <a:cs typeface="Arial" charset="0"/>
              </a:rPr>
              <a:t>Особенности</a:t>
            </a:r>
            <a:r>
              <a:rPr lang="en-US" sz="2000" b="1" dirty="0">
                <a:solidFill>
                  <a:schemeClr val="bg1"/>
                </a:solidFill>
                <a:latin typeface="Arial" pitchFamily="34" charset="0"/>
                <a:ea typeface="ＭＳ Ｐゴシック" pitchFamily="34" charset="-128"/>
                <a:cs typeface="Arial" charset="0"/>
              </a:rPr>
              <a:t>:</a:t>
            </a:r>
          </a:p>
          <a:p>
            <a:pPr marL="285713" lvl="1" indent="-285735" defTabSz="914355" fontAlgn="base">
              <a:spcBef>
                <a:spcPct val="20000"/>
              </a:spcBef>
              <a:spcAft>
                <a:spcPct val="0"/>
              </a:spcAft>
              <a:buSzPct val="70000"/>
              <a:buFont typeface="Wingdings 2" pitchFamily="18" charset="2"/>
              <a:buChar char=""/>
              <a:defRPr/>
            </a:pPr>
            <a:r>
              <a:rPr lang="ru-RU" dirty="0">
                <a:solidFill>
                  <a:schemeClr val="bg1"/>
                </a:solidFill>
                <a:latin typeface="Arial" pitchFamily="34" charset="0"/>
                <a:ea typeface="ＭＳ Ｐゴシック" pitchFamily="34" charset="-128"/>
                <a:cs typeface="Arial" charset="0"/>
              </a:rPr>
              <a:t>Обновления </a:t>
            </a:r>
            <a:r>
              <a:rPr lang="en-US" dirty="0">
                <a:solidFill>
                  <a:schemeClr val="bg1"/>
                </a:solidFill>
                <a:latin typeface="Arial" pitchFamily="34" charset="0"/>
                <a:ea typeface="ＭＳ Ｐゴシック" pitchFamily="34" charset="-128"/>
                <a:cs typeface="Arial" charset="0"/>
              </a:rPr>
              <a:t>OS</a:t>
            </a:r>
          </a:p>
          <a:p>
            <a:pPr marL="285713" lvl="1" indent="-285735" defTabSz="914355" fontAlgn="base">
              <a:spcBef>
                <a:spcPct val="20000"/>
              </a:spcBef>
              <a:spcAft>
                <a:spcPct val="0"/>
              </a:spcAft>
              <a:buSzPct val="70000"/>
              <a:buFont typeface="Wingdings 2" pitchFamily="18" charset="2"/>
              <a:buChar char=""/>
              <a:defRPr/>
            </a:pPr>
            <a:r>
              <a:rPr lang="ru-RU" dirty="0">
                <a:solidFill>
                  <a:schemeClr val="bg1"/>
                </a:solidFill>
                <a:latin typeface="Arial" pitchFamily="34" charset="0"/>
                <a:ea typeface="ＭＳ Ｐゴシック" pitchFamily="34" charset="-128"/>
                <a:cs typeface="Arial" charset="0"/>
              </a:rPr>
              <a:t>Перезагрузка уст-</a:t>
            </a:r>
            <a:r>
              <a:rPr lang="ru-RU" dirty="0" err="1">
                <a:solidFill>
                  <a:schemeClr val="bg1"/>
                </a:solidFill>
                <a:latin typeface="Arial" pitchFamily="34" charset="0"/>
                <a:ea typeface="ＭＳ Ｐゴシック" pitchFamily="34" charset="-128"/>
                <a:cs typeface="Arial" charset="0"/>
              </a:rPr>
              <a:t>ва</a:t>
            </a:r>
            <a:endParaRPr lang="en-US" dirty="0">
              <a:solidFill>
                <a:schemeClr val="bg1"/>
              </a:solidFill>
              <a:latin typeface="Arial" pitchFamily="34" charset="0"/>
              <a:ea typeface="ＭＳ Ｐゴシック" pitchFamily="34" charset="-128"/>
              <a:cs typeface="Arial" charset="0"/>
            </a:endParaRPr>
          </a:p>
          <a:p>
            <a:pPr marL="285713" lvl="1" indent="-285735" defTabSz="914355" fontAlgn="base">
              <a:spcBef>
                <a:spcPct val="20000"/>
              </a:spcBef>
              <a:spcAft>
                <a:spcPct val="0"/>
              </a:spcAft>
              <a:buSzPct val="70000"/>
              <a:buFont typeface="Wingdings 2" pitchFamily="18" charset="2"/>
              <a:buChar char=""/>
              <a:defRPr/>
            </a:pPr>
            <a:r>
              <a:rPr lang="ru-RU" dirty="0">
                <a:solidFill>
                  <a:schemeClr val="bg1"/>
                </a:solidFill>
                <a:latin typeface="Arial" pitchFamily="34" charset="0"/>
                <a:ea typeface="ＭＳ Ｐゴシック" pitchFamily="34" charset="-128"/>
                <a:cs typeface="Arial" charset="0"/>
              </a:rPr>
              <a:t>Полная очистка данных</a:t>
            </a:r>
            <a:endParaRPr lang="en-US" dirty="0">
              <a:solidFill>
                <a:schemeClr val="bg1"/>
              </a:solidFill>
              <a:latin typeface="Arial" pitchFamily="34" charset="0"/>
              <a:ea typeface="ＭＳ Ｐゴシック" pitchFamily="34" charset="-128"/>
              <a:cs typeface="Arial" charset="0"/>
            </a:endParaRPr>
          </a:p>
          <a:p>
            <a:pPr marL="285713" lvl="1" indent="-285735" defTabSz="914355" fontAlgn="base">
              <a:spcBef>
                <a:spcPct val="20000"/>
              </a:spcBef>
              <a:spcAft>
                <a:spcPct val="0"/>
              </a:spcAft>
              <a:buSzPct val="70000"/>
              <a:buFont typeface="Wingdings 2" pitchFamily="18" charset="2"/>
              <a:buChar char=""/>
              <a:defRPr/>
            </a:pPr>
            <a:r>
              <a:rPr lang="ru-RU" dirty="0">
                <a:solidFill>
                  <a:schemeClr val="bg1"/>
                </a:solidFill>
                <a:latin typeface="Arial" pitchFamily="34" charset="0"/>
                <a:ea typeface="ＭＳ Ｐゴシック" pitchFamily="34" charset="-128"/>
                <a:cs typeface="Arial" charset="0"/>
              </a:rPr>
              <a:t>Предустановка </a:t>
            </a:r>
            <a:r>
              <a:rPr lang="en-US" dirty="0" err="1">
                <a:solidFill>
                  <a:schemeClr val="bg1"/>
                </a:solidFill>
                <a:latin typeface="Arial" pitchFamily="34" charset="0"/>
                <a:ea typeface="ＭＳ Ｐゴシック" pitchFamily="34" charset="-128"/>
                <a:cs typeface="Arial" charset="0"/>
              </a:rPr>
              <a:t>WiFi</a:t>
            </a:r>
            <a:r>
              <a:rPr lang="en-US" dirty="0">
                <a:solidFill>
                  <a:schemeClr val="bg1"/>
                </a:solidFill>
                <a:latin typeface="Arial" pitchFamily="34" charset="0"/>
                <a:ea typeface="ＭＳ Ｐゴシック" pitchFamily="34" charset="-128"/>
                <a:cs typeface="Arial" charset="0"/>
              </a:rPr>
              <a:t> </a:t>
            </a:r>
            <a:r>
              <a:rPr lang="ru-RU" dirty="0">
                <a:solidFill>
                  <a:schemeClr val="bg1"/>
                </a:solidFill>
                <a:latin typeface="Arial" pitchFamily="34" charset="0"/>
                <a:ea typeface="ＭＳ Ｐゴシック" pitchFamily="34" charset="-128"/>
                <a:cs typeface="Arial" charset="0"/>
              </a:rPr>
              <a:t>и </a:t>
            </a:r>
            <a:r>
              <a:rPr lang="en-US" dirty="0">
                <a:solidFill>
                  <a:schemeClr val="bg1"/>
                </a:solidFill>
                <a:latin typeface="Arial" pitchFamily="34" charset="0"/>
                <a:ea typeface="ＭＳ Ｐゴシック" pitchFamily="34" charset="-128"/>
                <a:cs typeface="Arial" charset="0"/>
              </a:rPr>
              <a:t>GPRS</a:t>
            </a:r>
          </a:p>
          <a:p>
            <a:pPr marL="285713" lvl="1" indent="-285735" defTabSz="914355" fontAlgn="base">
              <a:spcBef>
                <a:spcPct val="20000"/>
              </a:spcBef>
              <a:spcAft>
                <a:spcPct val="0"/>
              </a:spcAft>
              <a:buSzPct val="70000"/>
              <a:buFont typeface="Wingdings 2" pitchFamily="18" charset="2"/>
              <a:buChar char=""/>
              <a:defRPr/>
            </a:pPr>
            <a:r>
              <a:rPr lang="ru-RU" dirty="0">
                <a:solidFill>
                  <a:schemeClr val="bg1"/>
                </a:solidFill>
                <a:latin typeface="Arial" pitchFamily="34" charset="0"/>
                <a:ea typeface="ＭＳ Ｐゴシック" pitchFamily="34" charset="-128"/>
                <a:cs typeface="Arial" charset="0"/>
              </a:rPr>
              <a:t>Подключение к</a:t>
            </a:r>
            <a:r>
              <a:rPr lang="en-US" dirty="0">
                <a:solidFill>
                  <a:schemeClr val="bg1"/>
                </a:solidFill>
                <a:latin typeface="Arial" pitchFamily="34" charset="0"/>
                <a:ea typeface="ＭＳ Ｐゴシック" pitchFamily="34" charset="-128"/>
                <a:cs typeface="Arial" charset="0"/>
              </a:rPr>
              <a:t> MDM/EMM</a:t>
            </a:r>
          </a:p>
          <a:p>
            <a:pPr marL="285713" lvl="1" indent="-285735" defTabSz="914355" fontAlgn="base">
              <a:spcBef>
                <a:spcPct val="20000"/>
              </a:spcBef>
              <a:spcAft>
                <a:spcPct val="0"/>
              </a:spcAft>
              <a:buSzPct val="70000"/>
              <a:buFont typeface="Wingdings 2" pitchFamily="18" charset="2"/>
              <a:buChar char=""/>
              <a:defRPr/>
            </a:pPr>
            <a:r>
              <a:rPr lang="ru-RU" dirty="0">
                <a:solidFill>
                  <a:schemeClr val="bg1"/>
                </a:solidFill>
                <a:latin typeface="Arial" pitchFamily="34" charset="0"/>
                <a:ea typeface="ＭＳ Ｐゴシック" pitchFamily="34" charset="-128"/>
                <a:cs typeface="Arial" charset="0"/>
              </a:rPr>
              <a:t>Установка даты и времени</a:t>
            </a:r>
            <a:r>
              <a:rPr lang="en-US" dirty="0">
                <a:solidFill>
                  <a:schemeClr val="bg1"/>
                </a:solidFill>
                <a:latin typeface="Arial" pitchFamily="34" charset="0"/>
                <a:ea typeface="ＭＳ Ｐゴシック" pitchFamily="34" charset="-128"/>
                <a:cs typeface="Arial" charset="0"/>
              </a:rPr>
              <a:t>.</a:t>
            </a:r>
          </a:p>
        </p:txBody>
      </p:sp>
      <p:pic>
        <p:nvPicPr>
          <p:cNvPr id="34" name="Picture 3" descr="http://tctechcrunch2011.files.wordpress.com/2012/10/jb-new-logo.png"/>
          <p:cNvPicPr>
            <a:picLocks noChangeAspect="1" noChangeArrowheads="1"/>
          </p:cNvPicPr>
          <p:nvPr/>
        </p:nvPicPr>
        <p:blipFill>
          <a:blip r:embed="rId14" cstate="print"/>
          <a:srcRect/>
          <a:stretch>
            <a:fillRect/>
          </a:stretch>
        </p:blipFill>
        <p:spPr bwMode="auto">
          <a:xfrm>
            <a:off x="6105093" y="3842515"/>
            <a:ext cx="409122" cy="627586"/>
          </a:xfrm>
          <a:prstGeom prst="rect">
            <a:avLst/>
          </a:prstGeom>
          <a:noFill/>
        </p:spPr>
      </p:pic>
      <p:pic>
        <p:nvPicPr>
          <p:cNvPr id="35" name="Picture 5" descr="http://b-i.forbesimg.com/amitchowdhry/files/2013/11/android_kitkat.png"/>
          <p:cNvPicPr>
            <a:picLocks noChangeAspect="1" noChangeArrowheads="1"/>
          </p:cNvPicPr>
          <p:nvPr/>
        </p:nvPicPr>
        <p:blipFill>
          <a:blip r:embed="rId15" cstate="print"/>
          <a:srcRect/>
          <a:stretch>
            <a:fillRect/>
          </a:stretch>
        </p:blipFill>
        <p:spPr bwMode="auto">
          <a:xfrm>
            <a:off x="6333397" y="3958893"/>
            <a:ext cx="697805" cy="880804"/>
          </a:xfrm>
          <a:prstGeom prst="rect">
            <a:avLst/>
          </a:prstGeom>
          <a:noFill/>
        </p:spPr>
      </p:pic>
      <p:grpSp>
        <p:nvGrpSpPr>
          <p:cNvPr id="36" name="Group 78"/>
          <p:cNvGrpSpPr/>
          <p:nvPr/>
        </p:nvGrpSpPr>
        <p:grpSpPr>
          <a:xfrm>
            <a:off x="1362377" y="1433697"/>
            <a:ext cx="1957754" cy="1863255"/>
            <a:chOff x="302203" y="1694026"/>
            <a:chExt cx="1957754" cy="1863255"/>
          </a:xfrm>
        </p:grpSpPr>
        <p:pic>
          <p:nvPicPr>
            <p:cNvPr id="37" name="Picture 36" descr="computer-laptop.png"/>
            <p:cNvPicPr>
              <a:picLocks noChangeAspect="1"/>
            </p:cNvPicPr>
            <p:nvPr/>
          </p:nvPicPr>
          <p:blipFill>
            <a:blip r:embed="rId16" cstate="print"/>
            <a:srcRect/>
            <a:stretch>
              <a:fillRect/>
            </a:stretch>
          </p:blipFill>
          <p:spPr bwMode="auto">
            <a:xfrm>
              <a:off x="302203" y="1694026"/>
              <a:ext cx="1957754" cy="1863255"/>
            </a:xfrm>
            <a:prstGeom prst="rect">
              <a:avLst/>
            </a:prstGeom>
            <a:noFill/>
            <a:ln w="9525">
              <a:noFill/>
              <a:miter lim="800000"/>
              <a:headEnd/>
              <a:tailEnd/>
            </a:ln>
          </p:spPr>
        </p:pic>
        <p:pic>
          <p:nvPicPr>
            <p:cNvPr id="38" name="Picture 3"/>
            <p:cNvPicPr>
              <a:picLocks noChangeAspect="1" noChangeArrowheads="1"/>
            </p:cNvPicPr>
            <p:nvPr/>
          </p:nvPicPr>
          <p:blipFill>
            <a:blip r:embed="rId17" cstate="print"/>
            <a:srcRect/>
            <a:stretch>
              <a:fillRect/>
            </a:stretch>
          </p:blipFill>
          <p:spPr bwMode="auto">
            <a:xfrm>
              <a:off x="573180" y="1970547"/>
              <a:ext cx="1408019" cy="885453"/>
            </a:xfrm>
            <a:prstGeom prst="rect">
              <a:avLst/>
            </a:prstGeom>
            <a:noFill/>
            <a:ln w="9525">
              <a:noFill/>
              <a:miter lim="800000"/>
              <a:headEnd/>
              <a:tailEnd/>
            </a:ln>
          </p:spPr>
        </p:pic>
      </p:grpSp>
      <p:pic>
        <p:nvPicPr>
          <p:cNvPr id="39" name="Picture 2"/>
          <p:cNvPicPr>
            <a:picLocks noChangeAspect="1" noChangeArrowheads="1"/>
          </p:cNvPicPr>
          <p:nvPr/>
        </p:nvPicPr>
        <p:blipFill>
          <a:blip r:embed="rId18" cstate="print"/>
          <a:srcRect/>
          <a:stretch>
            <a:fillRect/>
          </a:stretch>
        </p:blipFill>
        <p:spPr bwMode="auto">
          <a:xfrm>
            <a:off x="4781652" y="1532519"/>
            <a:ext cx="562490" cy="659262"/>
          </a:xfrm>
          <a:prstGeom prst="rect">
            <a:avLst/>
          </a:prstGeom>
          <a:noFill/>
          <a:ln w="9525">
            <a:noFill/>
            <a:miter lim="800000"/>
            <a:headEnd/>
            <a:tailEnd/>
          </a:ln>
          <a:effectLst/>
        </p:spPr>
      </p:pic>
      <p:sp>
        <p:nvSpPr>
          <p:cNvPr id="40" name="Title 5"/>
          <p:cNvSpPr txBox="1">
            <a:spLocks/>
          </p:cNvSpPr>
          <p:nvPr/>
        </p:nvSpPr>
        <p:spPr>
          <a:xfrm>
            <a:off x="8550436" y="6332068"/>
            <a:ext cx="3429530" cy="525932"/>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1800" b="1" i="0" kern="1200">
                <a:solidFill>
                  <a:srgbClr val="0D749F"/>
                </a:solidFill>
                <a:latin typeface="Arial"/>
                <a:ea typeface="+mj-ea"/>
                <a:cs typeface="Arial"/>
              </a:defRPr>
            </a:lvl1pPr>
          </a:lstStyle>
          <a:p>
            <a:pPr algn="r"/>
            <a:r>
              <a:rPr lang="en-US" dirty="0">
                <a:solidFill>
                  <a:srgbClr val="0077A0"/>
                </a:solidFill>
              </a:rPr>
              <a:t>Mobility DNA: StageNow</a:t>
            </a:r>
          </a:p>
        </p:txBody>
      </p:sp>
      <p:pic>
        <p:nvPicPr>
          <p:cNvPr id="42" name="Picture 4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040061" y="175989"/>
            <a:ext cx="910529" cy="1257708"/>
          </a:xfrm>
          <a:prstGeom prst="rect">
            <a:avLst/>
          </a:prstGeom>
        </p:spPr>
      </p:pic>
      <p:pic>
        <p:nvPicPr>
          <p:cNvPr id="3" name="Picture 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57693" y="3954182"/>
            <a:ext cx="708840" cy="1001893"/>
          </a:xfrm>
          <a:prstGeom prst="rect">
            <a:avLst/>
          </a:prstGeom>
        </p:spPr>
      </p:pic>
      <p:pic>
        <p:nvPicPr>
          <p:cNvPr id="6" name="Picture 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087170" y="4519324"/>
            <a:ext cx="869365" cy="869365"/>
          </a:xfrm>
          <a:prstGeom prst="rect">
            <a:avLst/>
          </a:prstGeom>
        </p:spPr>
      </p:pic>
    </p:spTree>
    <p:custDataLst>
      <p:tags r:id="rId1"/>
    </p:custDataLst>
    <p:extLst>
      <p:ext uri="{BB962C8B-B14F-4D97-AF65-F5344CB8AC3E}">
        <p14:creationId xmlns:p14="http://schemas.microsoft.com/office/powerpoint/2010/main" val="339374847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61897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152" name="Picture 151"/>
          <p:cNvPicPr>
            <a:picLocks noChangeAspect="1"/>
          </p:cNvPicPr>
          <p:nvPr/>
        </p:nvPicPr>
        <p:blipFill rotWithShape="1">
          <a:blip r:embed="rId2"/>
          <a:srcRect t="10676" b="8651"/>
          <a:stretch/>
        </p:blipFill>
        <p:spPr>
          <a:xfrm>
            <a:off x="0" y="-50800"/>
            <a:ext cx="12192000" cy="6908800"/>
          </a:xfrm>
          <a:prstGeom prst="rect">
            <a:avLst/>
          </a:prstGeom>
        </p:spPr>
      </p:pic>
      <p:sp>
        <p:nvSpPr>
          <p:cNvPr id="40" name="object 40"/>
          <p:cNvSpPr txBox="1"/>
          <p:nvPr/>
        </p:nvSpPr>
        <p:spPr>
          <a:xfrm>
            <a:off x="2056172" y="1566724"/>
            <a:ext cx="1659731" cy="340414"/>
          </a:xfrm>
          <a:prstGeom prst="rect">
            <a:avLst/>
          </a:prstGeom>
        </p:spPr>
        <p:txBody>
          <a:bodyPr vert="horz" wrap="square" lIns="0" tIns="0" rIns="0" bIns="0" rtlCol="0">
            <a:spAutoFit/>
          </a:bodyPr>
          <a:lstStyle/>
          <a:p>
            <a:pPr marL="9525"/>
            <a:r>
              <a:rPr lang="ru-RU" sz="2212" b="1" dirty="0">
                <a:solidFill>
                  <a:schemeClr val="bg1"/>
                </a:solidFill>
                <a:latin typeface="Arial"/>
                <a:cs typeface="Arial"/>
              </a:rPr>
              <a:t>Введение</a:t>
            </a:r>
            <a:endParaRPr sz="2212" dirty="0">
              <a:solidFill>
                <a:schemeClr val="bg1"/>
              </a:solidFill>
              <a:latin typeface="Arial"/>
              <a:cs typeface="Arial"/>
            </a:endParaRPr>
          </a:p>
        </p:txBody>
      </p:sp>
      <p:sp>
        <p:nvSpPr>
          <p:cNvPr id="41" name="object 41"/>
          <p:cNvSpPr txBox="1"/>
          <p:nvPr/>
        </p:nvSpPr>
        <p:spPr>
          <a:xfrm>
            <a:off x="2056172" y="2151568"/>
            <a:ext cx="2605037" cy="650756"/>
          </a:xfrm>
          <a:prstGeom prst="rect">
            <a:avLst/>
          </a:prstGeom>
        </p:spPr>
        <p:txBody>
          <a:bodyPr vert="horz" wrap="square" lIns="0" tIns="0" rIns="0" bIns="0" rtlCol="0">
            <a:spAutoFit/>
          </a:bodyPr>
          <a:lstStyle/>
          <a:p>
            <a:pPr marL="9525"/>
            <a:r>
              <a:rPr lang="ru-RU" sz="1312" b="1" dirty="0">
                <a:solidFill>
                  <a:schemeClr val="bg1"/>
                </a:solidFill>
                <a:latin typeface="Arial"/>
                <a:cs typeface="Arial"/>
              </a:rPr>
              <a:t>Шифрование коммуникаций</a:t>
            </a:r>
            <a:endParaRPr sz="1312" dirty="0">
              <a:solidFill>
                <a:schemeClr val="bg1"/>
              </a:solidFill>
              <a:latin typeface="Arial"/>
              <a:cs typeface="Arial"/>
            </a:endParaRPr>
          </a:p>
          <a:p>
            <a:pPr marL="113821" indent="-104296">
              <a:lnSpc>
                <a:spcPts val="1511"/>
              </a:lnSpc>
              <a:spcBef>
                <a:spcPts val="525"/>
              </a:spcBef>
              <a:buChar char="•"/>
              <a:tabLst>
                <a:tab pos="114297" algn="l"/>
              </a:tabLst>
            </a:pPr>
            <a:r>
              <a:rPr sz="1312" spc="-27" dirty="0">
                <a:solidFill>
                  <a:schemeClr val="bg1"/>
                </a:solidFill>
                <a:latin typeface="Arial"/>
                <a:cs typeface="Arial"/>
              </a:rPr>
              <a:t>Push-To-Talk </a:t>
            </a:r>
            <a:r>
              <a:rPr sz="1312" dirty="0">
                <a:solidFill>
                  <a:schemeClr val="bg1"/>
                </a:solidFill>
                <a:latin typeface="Arial"/>
                <a:cs typeface="Arial"/>
              </a:rPr>
              <a:t>(PTT)</a:t>
            </a:r>
            <a:r>
              <a:rPr sz="1312" spc="-41" dirty="0">
                <a:solidFill>
                  <a:schemeClr val="bg1"/>
                </a:solidFill>
                <a:latin typeface="Arial"/>
                <a:cs typeface="Arial"/>
              </a:rPr>
              <a:t> </a:t>
            </a:r>
            <a:r>
              <a:rPr lang="ru-RU" sz="1312" spc="-19" dirty="0">
                <a:solidFill>
                  <a:schemeClr val="bg1"/>
                </a:solidFill>
                <a:latin typeface="Arial"/>
                <a:cs typeface="Arial"/>
              </a:rPr>
              <a:t>Голос</a:t>
            </a:r>
            <a:endParaRPr sz="1312" dirty="0">
              <a:solidFill>
                <a:schemeClr val="bg1"/>
              </a:solidFill>
              <a:latin typeface="Arial"/>
              <a:cs typeface="Arial"/>
            </a:endParaRPr>
          </a:p>
          <a:p>
            <a:pPr marL="113821" indent="-104296">
              <a:lnSpc>
                <a:spcPts val="1511"/>
              </a:lnSpc>
              <a:buChar char="•"/>
              <a:tabLst>
                <a:tab pos="114297" algn="l"/>
              </a:tabLst>
            </a:pPr>
            <a:r>
              <a:rPr lang="ru-RU" sz="1312" dirty="0">
                <a:solidFill>
                  <a:schemeClr val="bg1"/>
                </a:solidFill>
                <a:latin typeface="Arial"/>
                <a:cs typeface="Arial"/>
              </a:rPr>
              <a:t>Мультимедийные сообщения</a:t>
            </a:r>
            <a:endParaRPr sz="1312" dirty="0">
              <a:solidFill>
                <a:schemeClr val="bg1"/>
              </a:solidFill>
              <a:latin typeface="Arial"/>
              <a:cs typeface="Arial"/>
            </a:endParaRPr>
          </a:p>
        </p:txBody>
      </p:sp>
      <p:sp>
        <p:nvSpPr>
          <p:cNvPr id="42" name="object 42"/>
          <p:cNvSpPr txBox="1"/>
          <p:nvPr/>
        </p:nvSpPr>
        <p:spPr>
          <a:xfrm>
            <a:off x="2056172" y="3054087"/>
            <a:ext cx="2705399" cy="843116"/>
          </a:xfrm>
          <a:prstGeom prst="rect">
            <a:avLst/>
          </a:prstGeom>
        </p:spPr>
        <p:txBody>
          <a:bodyPr vert="horz" wrap="square" lIns="0" tIns="0" rIns="0" bIns="0" rtlCol="0">
            <a:spAutoFit/>
          </a:bodyPr>
          <a:lstStyle/>
          <a:p>
            <a:pPr marL="9525"/>
            <a:r>
              <a:rPr lang="ru-RU" sz="1312" b="1" dirty="0">
                <a:solidFill>
                  <a:schemeClr val="bg1"/>
                </a:solidFill>
                <a:latin typeface="Arial"/>
                <a:cs typeface="Arial"/>
              </a:rPr>
              <a:t>Гибкая модель</a:t>
            </a:r>
            <a:endParaRPr sz="1312" dirty="0">
              <a:solidFill>
                <a:schemeClr val="bg1"/>
              </a:solidFill>
              <a:latin typeface="Arial"/>
              <a:cs typeface="Arial"/>
            </a:endParaRPr>
          </a:p>
          <a:p>
            <a:pPr marL="113821" indent="-104296">
              <a:lnSpc>
                <a:spcPts val="1511"/>
              </a:lnSpc>
              <a:spcBef>
                <a:spcPts val="525"/>
              </a:spcBef>
              <a:buChar char="•"/>
              <a:tabLst>
                <a:tab pos="114297" algn="l"/>
              </a:tabLst>
            </a:pPr>
            <a:r>
              <a:rPr lang="ru-RU" sz="1312" spc="-4" dirty="0">
                <a:solidFill>
                  <a:schemeClr val="bg1"/>
                </a:solidFill>
                <a:latin typeface="Arial"/>
                <a:cs typeface="Arial"/>
              </a:rPr>
              <a:t>Работа </a:t>
            </a:r>
            <a:r>
              <a:rPr lang="en-US" sz="1312" spc="-4" dirty="0">
                <a:solidFill>
                  <a:schemeClr val="bg1"/>
                </a:solidFill>
                <a:latin typeface="Arial"/>
                <a:cs typeface="Arial"/>
              </a:rPr>
              <a:t>c </a:t>
            </a:r>
            <a:r>
              <a:rPr lang="ru-RU" sz="1312" spc="-4" dirty="0">
                <a:solidFill>
                  <a:schemeClr val="bg1"/>
                </a:solidFill>
                <a:latin typeface="Arial"/>
                <a:cs typeface="Arial"/>
              </a:rPr>
              <a:t>сотовыми </a:t>
            </a:r>
            <a:r>
              <a:rPr lang="ru-RU" sz="1312" spc="-4" dirty="0" err="1">
                <a:solidFill>
                  <a:schemeClr val="bg1"/>
                </a:solidFill>
                <a:latin typeface="Arial"/>
                <a:cs typeface="Arial"/>
              </a:rPr>
              <a:t>операторми</a:t>
            </a:r>
            <a:r>
              <a:rPr lang="ru-RU" sz="1312" spc="-4" dirty="0">
                <a:solidFill>
                  <a:schemeClr val="bg1"/>
                </a:solidFill>
                <a:latin typeface="Arial"/>
                <a:cs typeface="Arial"/>
              </a:rPr>
              <a:t> </a:t>
            </a:r>
            <a:endParaRPr sz="1312" dirty="0">
              <a:solidFill>
                <a:schemeClr val="bg1"/>
              </a:solidFill>
              <a:latin typeface="Arial"/>
              <a:cs typeface="Arial"/>
            </a:endParaRPr>
          </a:p>
          <a:p>
            <a:pPr marL="113821" indent="-104296">
              <a:lnSpc>
                <a:spcPts val="1511"/>
              </a:lnSpc>
              <a:buChar char="•"/>
              <a:tabLst>
                <a:tab pos="114297" algn="l"/>
              </a:tabLst>
            </a:pPr>
            <a:r>
              <a:rPr lang="ru-RU" sz="1312" dirty="0">
                <a:solidFill>
                  <a:schemeClr val="bg1"/>
                </a:solidFill>
                <a:latin typeface="Arial"/>
                <a:cs typeface="Arial"/>
              </a:rPr>
              <a:t>Мультиязычный клиент</a:t>
            </a:r>
          </a:p>
          <a:p>
            <a:pPr marL="113821" indent="-104296">
              <a:lnSpc>
                <a:spcPts val="1511"/>
              </a:lnSpc>
              <a:buChar char="•"/>
              <a:tabLst>
                <a:tab pos="114297" algn="l"/>
              </a:tabLst>
            </a:pPr>
            <a:endParaRPr sz="1312" dirty="0">
              <a:solidFill>
                <a:schemeClr val="bg1"/>
              </a:solidFill>
              <a:latin typeface="Arial"/>
              <a:cs typeface="Arial"/>
            </a:endParaRPr>
          </a:p>
        </p:txBody>
      </p:sp>
      <p:sp>
        <p:nvSpPr>
          <p:cNvPr id="43" name="object 43"/>
          <p:cNvSpPr txBox="1"/>
          <p:nvPr/>
        </p:nvSpPr>
        <p:spPr>
          <a:xfrm>
            <a:off x="2056171" y="3904058"/>
            <a:ext cx="2605036" cy="577081"/>
          </a:xfrm>
          <a:prstGeom prst="rect">
            <a:avLst/>
          </a:prstGeom>
        </p:spPr>
        <p:txBody>
          <a:bodyPr vert="horz" wrap="square" lIns="0" tIns="0" rIns="0" bIns="0" rtlCol="0">
            <a:spAutoFit/>
          </a:bodyPr>
          <a:lstStyle/>
          <a:p>
            <a:pPr marL="9525">
              <a:lnSpc>
                <a:spcPts val="1519"/>
              </a:lnSpc>
            </a:pPr>
            <a:r>
              <a:rPr lang="ru-RU" sz="1312" b="1" dirty="0">
                <a:solidFill>
                  <a:schemeClr val="bg1"/>
                </a:solidFill>
                <a:latin typeface="Arial"/>
                <a:cs typeface="Arial"/>
              </a:rPr>
              <a:t>Позиционирование</a:t>
            </a:r>
            <a:endParaRPr sz="1312" dirty="0">
              <a:solidFill>
                <a:schemeClr val="bg1"/>
              </a:solidFill>
              <a:latin typeface="Arial"/>
              <a:cs typeface="Arial"/>
            </a:endParaRPr>
          </a:p>
          <a:p>
            <a:pPr marL="113821" indent="-104296">
              <a:lnSpc>
                <a:spcPts val="1451"/>
              </a:lnSpc>
              <a:buChar char="•"/>
              <a:tabLst>
                <a:tab pos="114297" algn="l"/>
              </a:tabLst>
            </a:pPr>
            <a:r>
              <a:rPr lang="ru-RU" sz="1312" spc="-4" dirty="0">
                <a:solidFill>
                  <a:schemeClr val="bg1"/>
                </a:solidFill>
                <a:latin typeface="Arial"/>
                <a:cs typeface="Arial"/>
              </a:rPr>
              <a:t>Живое позиционирование</a:t>
            </a:r>
            <a:endParaRPr sz="1312" dirty="0">
              <a:solidFill>
                <a:schemeClr val="bg1"/>
              </a:solidFill>
              <a:latin typeface="Arial"/>
              <a:cs typeface="Arial"/>
            </a:endParaRPr>
          </a:p>
          <a:p>
            <a:pPr marL="113821" indent="-104296">
              <a:lnSpc>
                <a:spcPts val="1511"/>
              </a:lnSpc>
              <a:buChar char="•"/>
              <a:tabLst>
                <a:tab pos="114297" algn="l"/>
              </a:tabLst>
            </a:pPr>
            <a:r>
              <a:rPr lang="ru-RU" sz="1312" spc="-4" dirty="0">
                <a:solidFill>
                  <a:schemeClr val="bg1"/>
                </a:solidFill>
                <a:latin typeface="Arial"/>
                <a:cs typeface="Arial"/>
              </a:rPr>
              <a:t>Историческое</a:t>
            </a:r>
            <a:endParaRPr sz="1312" dirty="0">
              <a:solidFill>
                <a:schemeClr val="bg1"/>
              </a:solidFill>
              <a:latin typeface="Arial"/>
              <a:cs typeface="Arial"/>
            </a:endParaRPr>
          </a:p>
        </p:txBody>
      </p:sp>
      <p:sp>
        <p:nvSpPr>
          <p:cNvPr id="44" name="object 44"/>
          <p:cNvSpPr txBox="1"/>
          <p:nvPr/>
        </p:nvSpPr>
        <p:spPr>
          <a:xfrm>
            <a:off x="2056173" y="4778107"/>
            <a:ext cx="2279332" cy="403828"/>
          </a:xfrm>
          <a:prstGeom prst="rect">
            <a:avLst/>
          </a:prstGeom>
        </p:spPr>
        <p:txBody>
          <a:bodyPr vert="horz" wrap="square" lIns="0" tIns="0" rIns="0" bIns="0" rtlCol="0">
            <a:spAutoFit/>
          </a:bodyPr>
          <a:lstStyle/>
          <a:p>
            <a:pPr marL="9525"/>
            <a:r>
              <a:rPr lang="ru-RU" sz="1312" b="1" dirty="0">
                <a:solidFill>
                  <a:schemeClr val="bg1"/>
                </a:solidFill>
                <a:latin typeface="Arial"/>
                <a:cs typeface="Arial"/>
              </a:rPr>
              <a:t>Мультиплатформенная интеграция</a:t>
            </a:r>
            <a:endParaRPr sz="1312" dirty="0">
              <a:solidFill>
                <a:schemeClr val="bg1"/>
              </a:solidFill>
              <a:latin typeface="Arial"/>
              <a:cs typeface="Arial"/>
            </a:endParaRPr>
          </a:p>
        </p:txBody>
      </p:sp>
      <p:sp>
        <p:nvSpPr>
          <p:cNvPr id="45" name="object 45"/>
          <p:cNvSpPr txBox="1"/>
          <p:nvPr/>
        </p:nvSpPr>
        <p:spPr>
          <a:xfrm>
            <a:off x="2056173" y="5248632"/>
            <a:ext cx="2511743" cy="384721"/>
          </a:xfrm>
          <a:prstGeom prst="rect">
            <a:avLst/>
          </a:prstGeom>
        </p:spPr>
        <p:txBody>
          <a:bodyPr vert="horz" wrap="square" lIns="0" tIns="0" rIns="0" bIns="0" rtlCol="0">
            <a:spAutoFit/>
          </a:bodyPr>
          <a:lstStyle/>
          <a:p>
            <a:pPr marL="9525" marR="3811">
              <a:lnSpc>
                <a:spcPts val="1463"/>
              </a:lnSpc>
            </a:pPr>
            <a:r>
              <a:rPr sz="1312" b="1" dirty="0">
                <a:solidFill>
                  <a:schemeClr val="bg1"/>
                </a:solidFill>
                <a:latin typeface="Arial"/>
                <a:cs typeface="Arial"/>
              </a:rPr>
              <a:t>Software </a:t>
            </a:r>
            <a:r>
              <a:rPr sz="1312" b="1" spc="-4" dirty="0">
                <a:solidFill>
                  <a:schemeClr val="bg1"/>
                </a:solidFill>
                <a:latin typeface="Arial"/>
                <a:cs typeface="Arial"/>
              </a:rPr>
              <a:t>as </a:t>
            </a:r>
            <a:r>
              <a:rPr sz="1312" b="1" dirty="0">
                <a:solidFill>
                  <a:schemeClr val="bg1"/>
                </a:solidFill>
                <a:latin typeface="Arial"/>
                <a:cs typeface="Arial"/>
              </a:rPr>
              <a:t>a Service (SaaS)</a:t>
            </a:r>
            <a:r>
              <a:rPr sz="1312" b="1" spc="-75" dirty="0">
                <a:solidFill>
                  <a:schemeClr val="bg1"/>
                </a:solidFill>
                <a:latin typeface="Arial"/>
                <a:cs typeface="Arial"/>
              </a:rPr>
              <a:t> </a:t>
            </a:r>
            <a:r>
              <a:rPr lang="ru-RU" sz="1312" b="1" spc="-75" dirty="0">
                <a:solidFill>
                  <a:schemeClr val="bg1"/>
                </a:solidFill>
                <a:latin typeface="Arial"/>
                <a:cs typeface="Arial"/>
              </a:rPr>
              <a:t>или</a:t>
            </a:r>
            <a:r>
              <a:rPr sz="1312" b="1" dirty="0">
                <a:solidFill>
                  <a:schemeClr val="bg1"/>
                </a:solidFill>
                <a:latin typeface="Arial"/>
                <a:cs typeface="Arial"/>
              </a:rPr>
              <a:t> </a:t>
            </a:r>
            <a:r>
              <a:rPr lang="ru-RU" sz="1312" b="1" dirty="0">
                <a:solidFill>
                  <a:schemeClr val="bg1"/>
                </a:solidFill>
                <a:latin typeface="Arial"/>
                <a:cs typeface="Arial"/>
              </a:rPr>
              <a:t>установка у заказчика</a:t>
            </a:r>
            <a:endParaRPr sz="1312" dirty="0">
              <a:solidFill>
                <a:schemeClr val="bg1"/>
              </a:solidFill>
              <a:latin typeface="Arial"/>
              <a:cs typeface="Arial"/>
            </a:endParaRPr>
          </a:p>
        </p:txBody>
      </p:sp>
      <p:sp>
        <p:nvSpPr>
          <p:cNvPr id="46" name="object 46"/>
          <p:cNvSpPr txBox="1"/>
          <p:nvPr/>
        </p:nvSpPr>
        <p:spPr>
          <a:xfrm>
            <a:off x="2056171" y="5868664"/>
            <a:ext cx="2368868" cy="403828"/>
          </a:xfrm>
          <a:prstGeom prst="rect">
            <a:avLst/>
          </a:prstGeom>
        </p:spPr>
        <p:txBody>
          <a:bodyPr vert="horz" wrap="square" lIns="0" tIns="0" rIns="0" bIns="0" rtlCol="0">
            <a:spAutoFit/>
          </a:bodyPr>
          <a:lstStyle/>
          <a:p>
            <a:pPr marL="9525"/>
            <a:r>
              <a:rPr lang="ru-RU" sz="1312" b="1" spc="-4" dirty="0">
                <a:solidFill>
                  <a:schemeClr val="bg1"/>
                </a:solidFill>
                <a:cs typeface="Arial"/>
              </a:rPr>
              <a:t>Веб-портал управления пользователями</a:t>
            </a:r>
            <a:endParaRPr sz="1312" dirty="0">
              <a:solidFill>
                <a:schemeClr val="bg1"/>
              </a:solidFill>
              <a:latin typeface="Arial"/>
              <a:cs typeface="Arial"/>
            </a:endParaRPr>
          </a:p>
        </p:txBody>
      </p:sp>
      <p:sp>
        <p:nvSpPr>
          <p:cNvPr id="47" name="object 47"/>
          <p:cNvSpPr/>
          <p:nvPr/>
        </p:nvSpPr>
        <p:spPr>
          <a:xfrm flipV="1">
            <a:off x="1" y="1938409"/>
            <a:ext cx="3693319" cy="60959"/>
          </a:xfrm>
          <a:custGeom>
            <a:avLst/>
            <a:gdLst/>
            <a:ahLst/>
            <a:cxnLst/>
            <a:rect l="l" t="t" r="r" b="b"/>
            <a:pathLst>
              <a:path w="3305175">
                <a:moveTo>
                  <a:pt x="0" y="0"/>
                </a:moveTo>
                <a:lnTo>
                  <a:pt x="3305073" y="0"/>
                </a:lnTo>
              </a:path>
            </a:pathLst>
          </a:custGeom>
          <a:ln w="12700">
            <a:solidFill>
              <a:srgbClr val="333C46"/>
            </a:solidFill>
          </a:ln>
        </p:spPr>
        <p:txBody>
          <a:bodyPr wrap="square" lIns="0" tIns="0" rIns="0" bIns="0" rtlCol="0"/>
          <a:lstStyle/>
          <a:p>
            <a:endParaRPr sz="871">
              <a:solidFill>
                <a:schemeClr val="bg1"/>
              </a:solidFill>
            </a:endParaRPr>
          </a:p>
        </p:txBody>
      </p:sp>
      <p:sp>
        <p:nvSpPr>
          <p:cNvPr id="16" name="object 47"/>
          <p:cNvSpPr txBox="1">
            <a:spLocks/>
          </p:cNvSpPr>
          <p:nvPr/>
        </p:nvSpPr>
        <p:spPr>
          <a:xfrm>
            <a:off x="669174" y="716232"/>
            <a:ext cx="6738400" cy="344710"/>
          </a:xfrm>
          <a:prstGeom prst="rect">
            <a:avLst/>
          </a:prstGeom>
        </p:spPr>
        <p:txBody>
          <a:bodyPr vert="horz" wrap="square" lIns="0" tIns="0" rIns="0" bIns="0" rtlCol="0" anchor="ctr">
            <a:spAutoFit/>
          </a:bodyPr>
          <a:lstStyle>
            <a:lvl1pPr algn="l" defTabSz="1219170" rtl="0" eaLnBrk="1" latinLnBrk="0" hangingPunct="1">
              <a:lnSpc>
                <a:spcPct val="80000"/>
              </a:lnSpc>
              <a:spcBef>
                <a:spcPct val="0"/>
              </a:spcBef>
              <a:buNone/>
              <a:defRPr sz="4267" b="1" kern="1200" cap="all" baseline="0">
                <a:solidFill>
                  <a:schemeClr val="tx1"/>
                </a:solidFill>
                <a:latin typeface="Arial Black" panose="020B0A04020102020204" pitchFamily="34" charset="0"/>
                <a:ea typeface="+mj-ea"/>
                <a:cs typeface="Arial" panose="020B0604020202020204" pitchFamily="34" charset="0"/>
              </a:defRPr>
            </a:lvl1pPr>
          </a:lstStyle>
          <a:p>
            <a:pPr marL="9525"/>
            <a:r>
              <a:rPr lang="en-GB" sz="2800" dirty="0">
                <a:solidFill>
                  <a:srgbClr val="FFFFFF"/>
                </a:solidFill>
              </a:rPr>
              <a:t>Workforce Connect PTT PRO</a:t>
            </a:r>
          </a:p>
        </p:txBody>
      </p:sp>
      <p:pic>
        <p:nvPicPr>
          <p:cNvPr id="17" name="Picture 16"/>
          <p:cNvPicPr>
            <a:picLocks noChangeAspect="1"/>
          </p:cNvPicPr>
          <p:nvPr/>
        </p:nvPicPr>
        <p:blipFill rotWithShape="1">
          <a:blip r:embed="rId3" cstate="email">
            <a:extLst>
              <a:ext uri="{28A0092B-C50C-407E-A947-70E740481C1C}">
                <a14:useLocalDpi xmlns:a14="http://schemas.microsoft.com/office/drawing/2010/main"/>
              </a:ext>
            </a:extLst>
          </a:blip>
          <a:srcRect l="21615" r="23426" b="28588"/>
          <a:stretch/>
        </p:blipFill>
        <p:spPr>
          <a:xfrm>
            <a:off x="10825677" y="372179"/>
            <a:ext cx="982948" cy="801394"/>
          </a:xfrm>
          <a:prstGeom prst="rect">
            <a:avLst/>
          </a:prstGeom>
        </p:spPr>
      </p:pic>
    </p:spTree>
    <p:extLst>
      <p:ext uri="{BB962C8B-B14F-4D97-AF65-F5344CB8AC3E}">
        <p14:creationId xmlns:p14="http://schemas.microsoft.com/office/powerpoint/2010/main" val="1792050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grpSp>
        <p:nvGrpSpPr>
          <p:cNvPr id="4" name="Group 13"/>
          <p:cNvGrpSpPr>
            <a:grpSpLocks noChangeAspect="1"/>
          </p:cNvGrpSpPr>
          <p:nvPr/>
        </p:nvGrpSpPr>
        <p:grpSpPr>
          <a:xfrm>
            <a:off x="3103336" y="301046"/>
            <a:ext cx="5961668" cy="6343783"/>
            <a:chOff x="609600" y="1030719"/>
            <a:chExt cx="2269331" cy="2529482"/>
          </a:xfrm>
          <a:solidFill>
            <a:schemeClr val="bg2">
              <a:alpha val="35000"/>
            </a:schemeClr>
          </a:solidFill>
        </p:grpSpPr>
        <p:sp>
          <p:nvSpPr>
            <p:cNvPr id="5" name="Freeform 4"/>
            <p:cNvSpPr>
              <a:spLocks/>
            </p:cNvSpPr>
            <p:nvPr/>
          </p:nvSpPr>
          <p:spPr bwMode="auto">
            <a:xfrm>
              <a:off x="2113149" y="2152710"/>
              <a:ext cx="180106" cy="50429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a:extLst/>
          </p:spPr>
          <p:txBody>
            <a:bodyPr anchor="ctr"/>
            <a:lstStyle/>
            <a:p>
              <a:pPr defTabSz="914400">
                <a:defRPr/>
              </a:pPr>
              <a:endParaRPr lang="en-US" kern="0" dirty="0">
                <a:solidFill>
                  <a:prstClr val="black"/>
                </a:solidFill>
                <a:latin typeface="Arial"/>
                <a:ea typeface="Arial"/>
                <a:cs typeface="Arial"/>
                <a:sym typeface="Arial"/>
              </a:endParaRPr>
            </a:p>
          </p:txBody>
        </p:sp>
        <p:sp>
          <p:nvSpPr>
            <p:cNvPr id="6" name="Freeform 5"/>
            <p:cNvSpPr>
              <a:spLocks/>
            </p:cNvSpPr>
            <p:nvPr/>
          </p:nvSpPr>
          <p:spPr bwMode="auto">
            <a:xfrm>
              <a:off x="937792" y="1030719"/>
              <a:ext cx="1075297" cy="2025186"/>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a:extLst/>
          </p:spPr>
          <p:txBody>
            <a:bodyPr anchor="ctr"/>
            <a:lstStyle/>
            <a:p>
              <a:pPr defTabSz="914400">
                <a:defRPr/>
              </a:pPr>
              <a:endParaRPr lang="en-US" kern="0" dirty="0">
                <a:solidFill>
                  <a:prstClr val="black"/>
                </a:solidFill>
                <a:latin typeface="Arial"/>
                <a:ea typeface="Arial"/>
                <a:cs typeface="Arial"/>
                <a:sym typeface="Arial"/>
              </a:endParaRPr>
            </a:p>
          </p:txBody>
        </p:sp>
        <p:sp>
          <p:nvSpPr>
            <p:cNvPr id="7" name="Freeform 6"/>
            <p:cNvSpPr>
              <a:spLocks/>
            </p:cNvSpPr>
            <p:nvPr/>
          </p:nvSpPr>
          <p:spPr bwMode="auto">
            <a:xfrm>
              <a:off x="1756939" y="1796501"/>
              <a:ext cx="177438" cy="860505"/>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a:extLst/>
          </p:spPr>
          <p:txBody>
            <a:bodyPr anchor="ctr"/>
            <a:lstStyle/>
            <a:p>
              <a:pPr defTabSz="914400">
                <a:defRPr/>
              </a:pPr>
              <a:endParaRPr lang="en-US" kern="0" dirty="0">
                <a:solidFill>
                  <a:prstClr val="black"/>
                </a:solidFill>
                <a:latin typeface="Arial"/>
                <a:ea typeface="Arial"/>
                <a:cs typeface="Arial"/>
                <a:sym typeface="Arial"/>
              </a:endParaRPr>
            </a:p>
          </p:txBody>
        </p:sp>
        <p:sp>
          <p:nvSpPr>
            <p:cNvPr id="8" name="Freeform 7"/>
            <p:cNvSpPr>
              <a:spLocks/>
            </p:cNvSpPr>
            <p:nvPr/>
          </p:nvSpPr>
          <p:spPr bwMode="auto">
            <a:xfrm>
              <a:off x="1934377" y="1972604"/>
              <a:ext cx="434922" cy="180106"/>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a:extLst/>
          </p:spPr>
          <p:txBody>
            <a:bodyPr anchor="ctr"/>
            <a:lstStyle/>
            <a:p>
              <a:pPr defTabSz="914400">
                <a:defRPr/>
              </a:pPr>
              <a:endParaRPr lang="en-US" kern="0" dirty="0">
                <a:solidFill>
                  <a:prstClr val="black"/>
                </a:solidFill>
                <a:latin typeface="Arial"/>
                <a:ea typeface="Arial"/>
                <a:cs typeface="Arial"/>
                <a:sym typeface="Arial"/>
              </a:endParaRPr>
            </a:p>
          </p:txBody>
        </p:sp>
        <p:sp>
          <p:nvSpPr>
            <p:cNvPr id="9" name="Freeform 8"/>
            <p:cNvSpPr>
              <a:spLocks/>
            </p:cNvSpPr>
            <p:nvPr/>
          </p:nvSpPr>
          <p:spPr bwMode="auto">
            <a:xfrm>
              <a:off x="609600" y="1354909"/>
              <a:ext cx="612359" cy="1178024"/>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a:extLst/>
          </p:spPr>
          <p:txBody>
            <a:bodyPr anchor="ctr"/>
            <a:lstStyle/>
            <a:p>
              <a:pPr defTabSz="914400">
                <a:defRPr/>
              </a:pPr>
              <a:endParaRPr lang="en-US" kern="0" dirty="0">
                <a:solidFill>
                  <a:prstClr val="black"/>
                </a:solidFill>
                <a:latin typeface="Arial"/>
                <a:ea typeface="Arial"/>
                <a:cs typeface="Arial"/>
                <a:sym typeface="Arial"/>
              </a:endParaRPr>
            </a:p>
          </p:txBody>
        </p:sp>
        <p:sp>
          <p:nvSpPr>
            <p:cNvPr id="10" name="Freeform 9"/>
            <p:cNvSpPr>
              <a:spLocks/>
            </p:cNvSpPr>
            <p:nvPr/>
          </p:nvSpPr>
          <p:spPr bwMode="auto">
            <a:xfrm>
              <a:off x="613603" y="2164717"/>
              <a:ext cx="1143337" cy="1395484"/>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a:extLst/>
          </p:spPr>
          <p:txBody>
            <a:bodyPr anchor="ctr"/>
            <a:lstStyle/>
            <a:p>
              <a:pPr defTabSz="914400">
                <a:defRPr/>
              </a:pPr>
              <a:endParaRPr lang="en-US" kern="0" dirty="0">
                <a:solidFill>
                  <a:prstClr val="black"/>
                </a:solidFill>
                <a:latin typeface="Arial"/>
                <a:ea typeface="Arial"/>
                <a:cs typeface="Arial"/>
                <a:sym typeface="Arial"/>
              </a:endParaRPr>
            </a:p>
          </p:txBody>
        </p:sp>
        <p:sp>
          <p:nvSpPr>
            <p:cNvPr id="11" name="Freeform 10"/>
            <p:cNvSpPr>
              <a:spLocks/>
            </p:cNvSpPr>
            <p:nvPr/>
          </p:nvSpPr>
          <p:spPr bwMode="auto">
            <a:xfrm>
              <a:off x="2293254" y="2432874"/>
              <a:ext cx="585677" cy="51630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a:extLst/>
          </p:spPr>
          <p:txBody>
            <a:bodyPr anchor="ctr"/>
            <a:lstStyle/>
            <a:p>
              <a:pPr defTabSz="914400">
                <a:defRPr/>
              </a:pPr>
              <a:endParaRPr lang="en-US" kern="0" dirty="0">
                <a:solidFill>
                  <a:prstClr val="black"/>
                </a:solidFill>
                <a:latin typeface="Arial"/>
                <a:ea typeface="Arial"/>
                <a:cs typeface="Arial"/>
                <a:sym typeface="Arial"/>
              </a:endParaRPr>
            </a:p>
          </p:txBody>
        </p:sp>
      </p:grpSp>
      <p:sp>
        <p:nvSpPr>
          <p:cNvPr id="2" name="Slide Number Placeholder 1"/>
          <p:cNvSpPr>
            <a:spLocks noGrp="1"/>
          </p:cNvSpPr>
          <p:nvPr>
            <p:ph type="sldNum" sz="quarter" idx="10"/>
          </p:nvPr>
        </p:nvSpPr>
        <p:spPr/>
        <p:txBody>
          <a:bodyPr/>
          <a:lstStyle/>
          <a:p>
            <a:pPr defTabSz="914400"/>
            <a:fld id="{79044E51-BF79-AF42-BAC5-B771B1D9D8E0}" type="slidenum">
              <a:rPr lang="en-US" sz="1800" kern="0">
                <a:solidFill>
                  <a:sysClr val="windowText" lastClr="000000"/>
                </a:solidFill>
              </a:rPr>
              <a:pPr defTabSz="914400"/>
              <a:t>15</a:t>
            </a:fld>
            <a:endParaRPr lang="en-US" sz="1800" kern="0" dirty="0">
              <a:solidFill>
                <a:sysClr val="windowText" lastClr="000000"/>
              </a:solidFill>
            </a:endParaRPr>
          </a:p>
        </p:txBody>
      </p:sp>
      <p:sp>
        <p:nvSpPr>
          <p:cNvPr id="3" name="Title 2"/>
          <p:cNvSpPr>
            <a:spLocks noGrp="1"/>
          </p:cNvSpPr>
          <p:nvPr>
            <p:ph type="title"/>
          </p:nvPr>
        </p:nvSpPr>
        <p:spPr>
          <a:xfrm>
            <a:off x="2840311" y="2528034"/>
            <a:ext cx="8901829" cy="1876424"/>
          </a:xfrm>
        </p:spPr>
        <p:txBody>
          <a:bodyPr/>
          <a:lstStyle/>
          <a:p>
            <a:r>
              <a:rPr lang="ru-RU" sz="4400" dirty="0">
                <a:solidFill>
                  <a:schemeClr val="bg1"/>
                </a:solidFill>
              </a:rPr>
              <a:t>УВЕЛИЧЬТЕ СРОК СЛУЖБЫ ВАШИХ КОРПОРАТИВНЫХ МОБИЛЬНЫХ КОМПЬЮТЕРОВ</a:t>
            </a:r>
            <a:endParaRPr lang="en-US" sz="4400" dirty="0">
              <a:solidFill>
                <a:schemeClr val="bg1"/>
              </a:solidFill>
            </a:endParaRPr>
          </a:p>
        </p:txBody>
      </p:sp>
      <p:sp>
        <p:nvSpPr>
          <p:cNvPr id="12" name="Rectangle 11"/>
          <p:cNvSpPr/>
          <p:nvPr/>
        </p:nvSpPr>
        <p:spPr>
          <a:xfrm>
            <a:off x="2887830" y="4502438"/>
            <a:ext cx="8526505" cy="408505"/>
          </a:xfrm>
          <a:prstGeom prst="rect">
            <a:avLst/>
          </a:prstGeom>
          <a:solidFill>
            <a:srgbClr val="E2E2E2"/>
          </a:solidFill>
          <a:ln>
            <a:noFill/>
          </a:ln>
          <a:effectLst/>
        </p:spPr>
        <p:style>
          <a:lnRef idx="1">
            <a:schemeClr val="accent1"/>
          </a:lnRef>
          <a:fillRef idx="3">
            <a:schemeClr val="accent1"/>
          </a:fillRef>
          <a:effectRef idx="2">
            <a:schemeClr val="accent1"/>
          </a:effectRef>
          <a:fontRef idx="minor">
            <a:schemeClr val="lt1"/>
          </a:fontRef>
        </p:style>
        <p:txBody>
          <a:bodyPr lIns="121899" tIns="0" rIns="121899" bIns="0" rtlCol="0" anchor="ctr"/>
          <a:lstStyle/>
          <a:p>
            <a:pPr algn="ctr" defTabSz="914400">
              <a:lnSpc>
                <a:spcPct val="80000"/>
              </a:lnSpc>
            </a:pPr>
            <a:endParaRPr lang="en-US" b="1" kern="0" dirty="0">
              <a:solidFill>
                <a:srgbClr val="FFFFFF"/>
              </a:solidFill>
              <a:cs typeface="Arial" charset="0"/>
            </a:endParaRPr>
          </a:p>
        </p:txBody>
      </p:sp>
      <p:sp>
        <p:nvSpPr>
          <p:cNvPr id="28" name="object 13"/>
          <p:cNvSpPr/>
          <p:nvPr/>
        </p:nvSpPr>
        <p:spPr>
          <a:xfrm>
            <a:off x="2827" y="2536151"/>
            <a:ext cx="3379914" cy="432185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kern="0">
              <a:solidFill>
                <a:sysClr val="windowText" lastClr="000000"/>
              </a:solidFill>
            </a:endParaRP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60907">
            <a:off x="900715" y="4691066"/>
            <a:ext cx="1041710" cy="1090925"/>
          </a:xfrm>
          <a:prstGeom prst="rect">
            <a:avLst/>
          </a:prstGeom>
        </p:spPr>
      </p:pic>
      <p:sp>
        <p:nvSpPr>
          <p:cNvPr id="26" name="object 11"/>
          <p:cNvSpPr txBox="1"/>
          <p:nvPr/>
        </p:nvSpPr>
        <p:spPr>
          <a:xfrm>
            <a:off x="3231066" y="4518518"/>
            <a:ext cx="7596152" cy="338554"/>
          </a:xfrm>
          <a:prstGeom prst="rect">
            <a:avLst/>
          </a:prstGeom>
        </p:spPr>
        <p:txBody>
          <a:bodyPr vert="horz" wrap="square" lIns="0" tIns="0" rIns="0" bIns="0" rtlCol="0">
            <a:spAutoFit/>
          </a:bodyPr>
          <a:lstStyle/>
          <a:p>
            <a:pPr marL="12700" defTabSz="914400"/>
            <a:r>
              <a:rPr lang="ru-RU" sz="2200" kern="0" spc="10" dirty="0">
                <a:solidFill>
                  <a:srgbClr val="333E47"/>
                </a:solidFill>
                <a:latin typeface="Arial"/>
                <a:cs typeface="Arial"/>
              </a:rPr>
              <a:t>ПРЕДСТАВЛЯЕМ </a:t>
            </a:r>
            <a:r>
              <a:rPr sz="2200" kern="0" spc="10" dirty="0">
                <a:solidFill>
                  <a:srgbClr val="333E47"/>
                </a:solidFill>
                <a:latin typeface="Arial"/>
                <a:cs typeface="Arial"/>
              </a:rPr>
              <a:t> LIFEGUARD</a:t>
            </a:r>
            <a:r>
              <a:rPr sz="2200" kern="0" spc="15" baseline="31746" dirty="0">
                <a:solidFill>
                  <a:srgbClr val="333E47"/>
                </a:solidFill>
                <a:latin typeface="Arial"/>
                <a:cs typeface="Arial"/>
              </a:rPr>
              <a:t>™ </a:t>
            </a:r>
            <a:r>
              <a:rPr sz="2200" kern="0" spc="15" dirty="0">
                <a:solidFill>
                  <a:srgbClr val="333E47"/>
                </a:solidFill>
                <a:latin typeface="Arial"/>
                <a:cs typeface="Arial"/>
              </a:rPr>
              <a:t>FOR</a:t>
            </a:r>
            <a:r>
              <a:rPr sz="2200" kern="0" spc="-140" dirty="0">
                <a:solidFill>
                  <a:srgbClr val="333E47"/>
                </a:solidFill>
                <a:latin typeface="Arial"/>
                <a:cs typeface="Arial"/>
              </a:rPr>
              <a:t> </a:t>
            </a:r>
            <a:r>
              <a:rPr lang="en-US" sz="2200" kern="0" spc="-140" dirty="0">
                <a:solidFill>
                  <a:srgbClr val="333E47"/>
                </a:solidFill>
                <a:latin typeface="Arial"/>
                <a:cs typeface="Arial"/>
              </a:rPr>
              <a:t> </a:t>
            </a:r>
            <a:r>
              <a:rPr sz="2200" kern="0" spc="10" dirty="0">
                <a:solidFill>
                  <a:srgbClr val="333E47"/>
                </a:solidFill>
                <a:latin typeface="Arial"/>
                <a:cs typeface="Arial"/>
              </a:rPr>
              <a:t>ANDROID</a:t>
            </a:r>
            <a:r>
              <a:rPr sz="2200" kern="0" spc="15" baseline="31746" dirty="0">
                <a:solidFill>
                  <a:srgbClr val="333E47"/>
                </a:solidFill>
                <a:latin typeface="Arial"/>
                <a:cs typeface="Arial"/>
              </a:rPr>
              <a:t>™</a:t>
            </a:r>
            <a:r>
              <a:rPr lang="ru-RU" sz="2200" kern="0" spc="15" baseline="31746" dirty="0">
                <a:solidFill>
                  <a:srgbClr val="333E47"/>
                </a:solidFill>
                <a:latin typeface="Arial"/>
                <a:cs typeface="Arial"/>
              </a:rPr>
              <a:t> </a:t>
            </a:r>
            <a:endParaRPr sz="2200" kern="0" baseline="31746" dirty="0">
              <a:solidFill>
                <a:srgbClr val="333E47"/>
              </a:solidFill>
              <a:latin typeface="Arial"/>
              <a:cs typeface="Arial"/>
            </a:endParaRPr>
          </a:p>
        </p:txBody>
      </p:sp>
    </p:spTree>
    <p:extLst>
      <p:ext uri="{BB962C8B-B14F-4D97-AF65-F5344CB8AC3E}">
        <p14:creationId xmlns:p14="http://schemas.microsoft.com/office/powerpoint/2010/main" val="247544877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588" y="2189622"/>
            <a:ext cx="5966541" cy="4846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9" tIns="0" rIns="121899" bIns="0" rtlCol="0" anchor="ctr"/>
          <a:lstStyle/>
          <a:p>
            <a:pPr algn="ctr" defTabSz="914400">
              <a:lnSpc>
                <a:spcPct val="80000"/>
              </a:lnSpc>
            </a:pPr>
            <a:endParaRPr lang="en-US" b="1" kern="0" dirty="0">
              <a:solidFill>
                <a:srgbClr val="333D47"/>
              </a:solidFill>
              <a:cs typeface="Arial" charset="0"/>
            </a:endParaRP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7029" y="2822096"/>
            <a:ext cx="1153119" cy="1002055"/>
          </a:xfrm>
          <a:prstGeom prst="rect">
            <a:avLst/>
          </a:prstGeom>
        </p:spPr>
      </p:pic>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73470" y="2822096"/>
            <a:ext cx="1153119" cy="1002055"/>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37870" y="2822096"/>
            <a:ext cx="1153119" cy="1002055"/>
          </a:xfrm>
          <a:prstGeom prst="rect">
            <a:avLst/>
          </a:prstGeom>
        </p:spPr>
      </p:pic>
      <p:pic>
        <p:nvPicPr>
          <p:cNvPr id="23" name="Pictur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12567" y="2822095"/>
            <a:ext cx="1148503" cy="998044"/>
          </a:xfrm>
          <a:prstGeom prst="rect">
            <a:avLst/>
          </a:prstGeom>
        </p:spPr>
      </p:pic>
      <p:sp>
        <p:nvSpPr>
          <p:cNvPr id="24" name="Slide Number Placeholder 7"/>
          <p:cNvSpPr>
            <a:spLocks noGrp="1"/>
          </p:cNvSpPr>
          <p:nvPr>
            <p:ph type="sldNum" sz="quarter" idx="12"/>
          </p:nvPr>
        </p:nvSpPr>
        <p:spPr>
          <a:xfrm>
            <a:off x="10926056" y="6314298"/>
            <a:ext cx="1054464" cy="366183"/>
          </a:xfrm>
        </p:spPr>
        <p:txBody>
          <a:bodyPr/>
          <a:lstStyle/>
          <a:p>
            <a:pPr defTabSz="914400"/>
            <a:fld id="{79044E51-BF79-AF42-BAC5-B771B1D9D8E0}" type="slidenum">
              <a:rPr lang="en-US" sz="1800" kern="0">
                <a:solidFill>
                  <a:sysClr val="windowText" lastClr="000000"/>
                </a:solidFill>
              </a:rPr>
              <a:pPr defTabSz="914400"/>
              <a:t>16</a:t>
            </a:fld>
            <a:endParaRPr lang="en-US" sz="1800" kern="0" dirty="0">
              <a:solidFill>
                <a:sysClr val="windowText" lastClr="000000"/>
              </a:solidFill>
            </a:endParaRPr>
          </a:p>
        </p:txBody>
      </p:sp>
      <p:sp>
        <p:nvSpPr>
          <p:cNvPr id="25" name="Text Placeholder 8"/>
          <p:cNvSpPr>
            <a:spLocks noGrp="1"/>
          </p:cNvSpPr>
          <p:nvPr>
            <p:ph type="body" sz="quarter" idx="11"/>
          </p:nvPr>
        </p:nvSpPr>
        <p:spPr>
          <a:xfrm>
            <a:off x="415858" y="2189622"/>
            <a:ext cx="5701638" cy="484620"/>
          </a:xfrm>
        </p:spPr>
        <p:txBody>
          <a:bodyPr>
            <a:normAutofit fontScale="85000" lnSpcReduction="10000"/>
          </a:bodyPr>
          <a:lstStyle/>
          <a:p>
            <a:r>
              <a:rPr lang="ru-RU" dirty="0">
                <a:solidFill>
                  <a:srgbClr val="333D47"/>
                </a:solidFill>
              </a:rPr>
              <a:t>Безопасность ОПЕРАЦИОННОЙ СИСТЕМЫ </a:t>
            </a:r>
            <a:endParaRPr lang="en-US" dirty="0">
              <a:solidFill>
                <a:srgbClr val="333D47"/>
              </a:solidFill>
            </a:endParaRPr>
          </a:p>
        </p:txBody>
      </p:sp>
      <p:sp>
        <p:nvSpPr>
          <p:cNvPr id="26" name="Title 6"/>
          <p:cNvSpPr>
            <a:spLocks noGrp="1"/>
          </p:cNvSpPr>
          <p:nvPr>
            <p:ph type="title"/>
          </p:nvPr>
        </p:nvSpPr>
        <p:spPr>
          <a:xfrm>
            <a:off x="415858" y="945221"/>
            <a:ext cx="11564662" cy="609600"/>
          </a:xfrm>
        </p:spPr>
        <p:txBody>
          <a:bodyPr/>
          <a:lstStyle/>
          <a:p>
            <a:r>
              <a:rPr lang="ru-RU" spc="-50" dirty="0"/>
              <a:t>Что является </a:t>
            </a:r>
            <a:r>
              <a:rPr lang="ru-RU" spc="-50" dirty="0">
                <a:solidFill>
                  <a:schemeClr val="tx1"/>
                </a:solidFill>
              </a:rPr>
              <a:t>проблемой номер один </a:t>
            </a:r>
            <a:r>
              <a:rPr lang="ru-RU" spc="-50" dirty="0"/>
              <a:t>для компаний, покупающих новые мобильные компьютеры</a:t>
            </a:r>
            <a:r>
              <a:rPr lang="en-US" spc="-50" dirty="0"/>
              <a:t>?</a:t>
            </a:r>
          </a:p>
        </p:txBody>
      </p:sp>
      <p:graphicFrame>
        <p:nvGraphicFramePr>
          <p:cNvPr id="27" name="Table 26"/>
          <p:cNvGraphicFramePr>
            <a:graphicFrameLocks noGrp="1"/>
          </p:cNvGraphicFramePr>
          <p:nvPr>
            <p:extLst/>
          </p:nvPr>
        </p:nvGraphicFramePr>
        <p:xfrm>
          <a:off x="578608" y="3759414"/>
          <a:ext cx="2743200" cy="2785036"/>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tblGrid>
              <a:tr h="606572">
                <a:tc>
                  <a:txBody>
                    <a:bodyPr/>
                    <a:lstStyle/>
                    <a:p>
                      <a:pPr marL="0" indent="0" algn="l" eaLnBrk="0" hangingPunct="0">
                        <a:spcAft>
                          <a:spcPts val="600"/>
                        </a:spcAft>
                        <a:buClr>
                          <a:srgbClr val="007CB0"/>
                        </a:buClr>
                        <a:buFont typeface="Arial" panose="020B0604020202020204" pitchFamily="34" charset="0"/>
                        <a:buNone/>
                      </a:pPr>
                      <a:endParaRPr lang="en-US" sz="1600" dirty="0">
                        <a:solidFill>
                          <a:schemeClr val="bg1"/>
                        </a:solidFill>
                        <a:latin typeface="+mn-lt"/>
                      </a:endParaRPr>
                    </a:p>
                  </a:txBody>
                  <a:tcPr marL="182880" marT="73152" marB="73152">
                    <a:lnL w="12700" cmpd="sng">
                      <a:noFill/>
                    </a:lnL>
                    <a:lnR w="12700" cmpd="sng">
                      <a:noFill/>
                    </a:lnR>
                    <a:lnT w="12700" cmpd="sng">
                      <a:noFill/>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695572">
                <a:tc>
                  <a:txBody>
                    <a:bodyPr/>
                    <a:lstStyle/>
                    <a:p>
                      <a:pPr marL="0" marR="0" lvl="0" indent="0" algn="l" defTabSz="914305" rtl="0" eaLnBrk="1" fontAlgn="auto" latinLnBrk="0" hangingPunct="1">
                        <a:lnSpc>
                          <a:spcPts val="1200"/>
                        </a:lnSpc>
                        <a:spcBef>
                          <a:spcPts val="0"/>
                        </a:spcBef>
                        <a:spcAft>
                          <a:spcPts val="0"/>
                        </a:spcAft>
                        <a:buClrTx/>
                        <a:buSzTx/>
                        <a:buFontTx/>
                        <a:buNone/>
                        <a:tabLst/>
                        <a:defRPr/>
                      </a:pPr>
                      <a:r>
                        <a:rPr lang="ru-RU" sz="1400" dirty="0">
                          <a:solidFill>
                            <a:schemeClr val="tx1"/>
                          </a:solidFill>
                          <a:latin typeface="+mn-lt"/>
                        </a:rPr>
                        <a:t>Мобильные операционные системы всё чаще становятся объектами атак </a:t>
                      </a:r>
                      <a:endParaRPr lang="en-US" sz="1400" dirty="0">
                        <a:solidFill>
                          <a:schemeClr val="tx1"/>
                        </a:solidFill>
                        <a:latin typeface="+mn-lt"/>
                      </a:endParaRPr>
                    </a:p>
                  </a:txBody>
                  <a:tcPr marL="182880" marT="73152" marB="7315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solidFill>
                  </a:tcPr>
                </a:tc>
                <a:extLst>
                  <a:ext uri="{0D108BD9-81ED-4DB2-BD59-A6C34878D82A}">
                    <a16:rowId xmlns:a16="http://schemas.microsoft.com/office/drawing/2014/main" val="10002"/>
                  </a:ext>
                </a:extLst>
              </a:tr>
              <a:tr h="879388">
                <a:tc>
                  <a:txBody>
                    <a:bodyPr/>
                    <a:lstStyle/>
                    <a:p>
                      <a:pPr marL="0" marR="0" indent="0" algn="l" defTabSz="914305" rtl="0" eaLnBrk="1" fontAlgn="auto" latinLnBrk="0" hangingPunct="1">
                        <a:lnSpc>
                          <a:spcPts val="1200"/>
                        </a:lnSpc>
                        <a:spcBef>
                          <a:spcPts val="0"/>
                        </a:spcBef>
                        <a:spcAft>
                          <a:spcPts val="0"/>
                        </a:spcAft>
                        <a:buClrTx/>
                        <a:buSzTx/>
                        <a:buFontTx/>
                        <a:buNone/>
                        <a:tabLst/>
                        <a:defRPr/>
                      </a:pPr>
                      <a:r>
                        <a:rPr lang="ru-RU" sz="1400" dirty="0">
                          <a:latin typeface="+mn-lt"/>
                        </a:rPr>
                        <a:t>Обновления операционных</a:t>
                      </a:r>
                      <a:r>
                        <a:rPr lang="ru-RU" sz="1400" baseline="0" dirty="0">
                          <a:latin typeface="+mn-lt"/>
                        </a:rPr>
                        <a:t> систем прекращаются через </a:t>
                      </a:r>
                      <a:r>
                        <a:rPr lang="en-US" sz="1400" dirty="0">
                          <a:latin typeface="+mn-lt"/>
                        </a:rPr>
                        <a:t>36</a:t>
                      </a:r>
                      <a:r>
                        <a:rPr lang="ru-RU" sz="1400" baseline="0" dirty="0">
                          <a:latin typeface="+mn-lt"/>
                        </a:rPr>
                        <a:t> месяцев</a:t>
                      </a:r>
                      <a:endParaRPr lang="en-US" sz="1400" dirty="0">
                        <a:latin typeface="+mn-lt"/>
                      </a:endParaRPr>
                    </a:p>
                  </a:txBody>
                  <a:tcPr marL="182880" marT="73152" marB="7315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5"/>
                    </a:solidFill>
                  </a:tcPr>
                </a:tc>
                <a:extLst>
                  <a:ext uri="{0D108BD9-81ED-4DB2-BD59-A6C34878D82A}">
                    <a16:rowId xmlns:a16="http://schemas.microsoft.com/office/drawing/2014/main" val="10003"/>
                  </a:ext>
                </a:extLst>
              </a:tr>
              <a:tr h="348913">
                <a:tc>
                  <a:txBody>
                    <a:bodyPr/>
                    <a:lstStyle/>
                    <a:p>
                      <a:pPr marL="0" marR="0" indent="0" algn="l" defTabSz="914305" rtl="0" eaLnBrk="1" fontAlgn="auto" latinLnBrk="0" hangingPunct="1">
                        <a:lnSpc>
                          <a:spcPts val="1200"/>
                        </a:lnSpc>
                        <a:spcBef>
                          <a:spcPts val="0"/>
                        </a:spcBef>
                        <a:spcAft>
                          <a:spcPts val="0"/>
                        </a:spcAft>
                        <a:buClrTx/>
                        <a:buSzTx/>
                        <a:buFontTx/>
                        <a:buNone/>
                        <a:tabLst/>
                        <a:defRPr/>
                      </a:pPr>
                      <a:r>
                        <a:rPr lang="ru-RU" sz="1400" dirty="0">
                          <a:solidFill>
                            <a:schemeClr val="tx1"/>
                          </a:solidFill>
                          <a:latin typeface="+mn-lt"/>
                        </a:rPr>
                        <a:t>Пользователи хотят продлить жизненный цикл безопасности ОС</a:t>
                      </a:r>
                      <a:endParaRPr lang="en-US" sz="1400" dirty="0">
                        <a:solidFill>
                          <a:schemeClr val="tx1"/>
                        </a:solidFill>
                        <a:latin typeface="+mn-lt"/>
                      </a:endParaRPr>
                    </a:p>
                  </a:txBody>
                  <a:tcPr marL="182880" marT="73152" marB="7315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solidFill>
                  </a:tcPr>
                </a:tc>
                <a:extLst>
                  <a:ext uri="{0D108BD9-81ED-4DB2-BD59-A6C34878D82A}">
                    <a16:rowId xmlns:a16="http://schemas.microsoft.com/office/drawing/2014/main" val="10004"/>
                  </a:ext>
                </a:extLst>
              </a:tr>
            </a:tbl>
          </a:graphicData>
        </a:graphic>
      </p:graphicFrame>
      <p:graphicFrame>
        <p:nvGraphicFramePr>
          <p:cNvPr id="28" name="Table 27"/>
          <p:cNvGraphicFramePr>
            <a:graphicFrameLocks noGrp="1"/>
          </p:cNvGraphicFramePr>
          <p:nvPr>
            <p:extLst/>
          </p:nvPr>
        </p:nvGraphicFramePr>
        <p:xfrm>
          <a:off x="3374296" y="3759414"/>
          <a:ext cx="2743200" cy="2191692"/>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tblGrid>
              <a:tr h="612481">
                <a:tc>
                  <a:txBody>
                    <a:bodyPr/>
                    <a:lstStyle/>
                    <a:p>
                      <a:pPr marL="0" indent="0" algn="l" eaLnBrk="0" hangingPunct="0">
                        <a:spcAft>
                          <a:spcPts val="600"/>
                        </a:spcAft>
                        <a:buClr>
                          <a:srgbClr val="007CB0"/>
                        </a:buClr>
                        <a:buFont typeface="Arial" panose="020B0604020202020204" pitchFamily="34" charset="0"/>
                        <a:buNone/>
                      </a:pPr>
                      <a:endParaRPr lang="en-US" sz="1600" dirty="0">
                        <a:solidFill>
                          <a:schemeClr val="bg1"/>
                        </a:solidFill>
                        <a:latin typeface="+mn-lt"/>
                      </a:endParaRPr>
                    </a:p>
                  </a:txBody>
                  <a:tcPr marL="182880" marT="73152" marB="73152">
                    <a:lnL w="12700" cmpd="sng">
                      <a:noFill/>
                    </a:lnL>
                    <a:lnR w="12700" cmpd="sng">
                      <a:noFill/>
                    </a:lnR>
                    <a:lnT w="12700" cmpd="sng">
                      <a:noFill/>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689663">
                <a:tc>
                  <a:txBody>
                    <a:bodyPr/>
                    <a:lstStyle/>
                    <a:p>
                      <a:pPr marL="0" marR="0" indent="0" algn="l" defTabSz="914305" rtl="0" eaLnBrk="1" fontAlgn="auto" latinLnBrk="0" hangingPunct="1">
                        <a:lnSpc>
                          <a:spcPts val="1200"/>
                        </a:lnSpc>
                        <a:spcBef>
                          <a:spcPts val="0"/>
                        </a:spcBef>
                        <a:spcAft>
                          <a:spcPts val="0"/>
                        </a:spcAft>
                        <a:buClrTx/>
                        <a:buSzTx/>
                        <a:buFontTx/>
                        <a:buNone/>
                        <a:tabLst/>
                        <a:defRPr/>
                      </a:pPr>
                      <a:r>
                        <a:rPr lang="ru-RU" sz="1400" dirty="0">
                          <a:solidFill>
                            <a:schemeClr val="tx1"/>
                          </a:solidFill>
                          <a:latin typeface="+mn-lt"/>
                        </a:rPr>
                        <a:t>Жизненный цикл ПО часто не соответствует жизненному циклу</a:t>
                      </a:r>
                      <a:r>
                        <a:rPr lang="ru-RU" sz="1400" baseline="0" dirty="0">
                          <a:solidFill>
                            <a:schemeClr val="tx1"/>
                          </a:solidFill>
                          <a:latin typeface="+mn-lt"/>
                        </a:rPr>
                        <a:t> </a:t>
                      </a:r>
                      <a:r>
                        <a:rPr lang="ru-RU" sz="1400" dirty="0">
                          <a:solidFill>
                            <a:schemeClr val="tx1"/>
                          </a:solidFill>
                          <a:latin typeface="+mn-lt"/>
                        </a:rPr>
                        <a:t>оборудования</a:t>
                      </a:r>
                      <a:endParaRPr lang="en-US" sz="1400" dirty="0">
                        <a:solidFill>
                          <a:schemeClr val="tx1"/>
                        </a:solidFill>
                        <a:latin typeface="+mn-lt"/>
                      </a:endParaRPr>
                    </a:p>
                  </a:txBody>
                  <a:tcPr marL="182880" marT="73152" marB="7315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solidFill>
                  </a:tcPr>
                </a:tc>
                <a:extLst>
                  <a:ext uri="{0D108BD9-81ED-4DB2-BD59-A6C34878D82A}">
                    <a16:rowId xmlns:a16="http://schemas.microsoft.com/office/drawing/2014/main" val="10002"/>
                  </a:ext>
                </a:extLst>
              </a:tr>
              <a:tr h="889548">
                <a:tc>
                  <a:txBody>
                    <a:bodyPr/>
                    <a:lstStyle/>
                    <a:p>
                      <a:pPr marL="0" marR="0" indent="0" algn="l" defTabSz="914305" rtl="0" eaLnBrk="1" fontAlgn="auto" latinLnBrk="0" hangingPunct="1">
                        <a:lnSpc>
                          <a:spcPts val="1200"/>
                        </a:lnSpc>
                        <a:spcBef>
                          <a:spcPts val="0"/>
                        </a:spcBef>
                        <a:spcAft>
                          <a:spcPts val="0"/>
                        </a:spcAft>
                        <a:buClrTx/>
                        <a:buSzTx/>
                        <a:buFontTx/>
                        <a:buNone/>
                        <a:tabLst/>
                        <a:defRPr/>
                      </a:pPr>
                      <a:r>
                        <a:rPr lang="ru-RU" sz="1400" dirty="0">
                          <a:latin typeface="+mn-lt"/>
                        </a:rPr>
                        <a:t>Жизненный цикл безопасности операционной системы обычно длится менее трех лет</a:t>
                      </a:r>
                      <a:endParaRPr lang="en-US" sz="1400" dirty="0">
                        <a:latin typeface="+mn-lt"/>
                      </a:endParaRPr>
                    </a:p>
                  </a:txBody>
                  <a:tcPr marL="182880" marT="73152" marB="7315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5"/>
                    </a:solidFill>
                  </a:tcPr>
                </a:tc>
                <a:extLst>
                  <a:ext uri="{0D108BD9-81ED-4DB2-BD59-A6C34878D82A}">
                    <a16:rowId xmlns:a16="http://schemas.microsoft.com/office/drawing/2014/main" val="10003"/>
                  </a:ext>
                </a:extLst>
              </a:tr>
            </a:tbl>
          </a:graphicData>
        </a:graphic>
      </p:graphicFrame>
      <p:graphicFrame>
        <p:nvGraphicFramePr>
          <p:cNvPr id="29" name="Table 28"/>
          <p:cNvGraphicFramePr>
            <a:graphicFrameLocks noGrp="1"/>
          </p:cNvGraphicFramePr>
          <p:nvPr>
            <p:extLst/>
          </p:nvPr>
        </p:nvGraphicFramePr>
        <p:xfrm>
          <a:off x="6176120" y="3750536"/>
          <a:ext cx="2743200" cy="2209448"/>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tblGrid>
              <a:tr h="614061">
                <a:tc>
                  <a:txBody>
                    <a:bodyPr/>
                    <a:lstStyle/>
                    <a:p>
                      <a:pPr marL="0" indent="0" algn="l" eaLnBrk="0" hangingPunct="0">
                        <a:spcAft>
                          <a:spcPts val="600"/>
                        </a:spcAft>
                        <a:buClr>
                          <a:srgbClr val="007CB0"/>
                        </a:buClr>
                        <a:buFont typeface="Arial" panose="020B0604020202020204" pitchFamily="34" charset="0"/>
                        <a:buNone/>
                      </a:pPr>
                      <a:endParaRPr lang="en-US" sz="1600" dirty="0">
                        <a:solidFill>
                          <a:schemeClr val="bg1"/>
                        </a:solidFill>
                        <a:latin typeface="+mn-lt"/>
                      </a:endParaRPr>
                    </a:p>
                  </a:txBody>
                  <a:tcPr marL="182880" marT="73152" marB="73152">
                    <a:lnL w="12700" cmpd="sng">
                      <a:noFill/>
                    </a:lnL>
                    <a:lnR w="12700" cmpd="sng">
                      <a:noFill/>
                    </a:lnR>
                    <a:lnT w="12700" cmpd="sng">
                      <a:noFill/>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696961">
                <a:tc>
                  <a:txBody>
                    <a:bodyPr/>
                    <a:lstStyle/>
                    <a:p>
                      <a:pPr marL="0" marR="0" indent="0" algn="l" defTabSz="914305" rtl="0" eaLnBrk="1" fontAlgn="auto" latinLnBrk="0" hangingPunct="1">
                        <a:lnSpc>
                          <a:spcPts val="1200"/>
                        </a:lnSpc>
                        <a:spcBef>
                          <a:spcPts val="0"/>
                        </a:spcBef>
                        <a:spcAft>
                          <a:spcPts val="0"/>
                        </a:spcAft>
                        <a:buClrTx/>
                        <a:buSzTx/>
                        <a:buFontTx/>
                        <a:buNone/>
                        <a:tabLst/>
                        <a:defRPr/>
                      </a:pPr>
                      <a:r>
                        <a:rPr lang="ru-RU" sz="1400" dirty="0">
                          <a:solidFill>
                            <a:schemeClr val="tx1"/>
                          </a:solidFill>
                          <a:latin typeface="+mn-lt"/>
                        </a:rPr>
                        <a:t>Нет времени для перехода</a:t>
                      </a:r>
                      <a:r>
                        <a:rPr lang="ru-RU" sz="1400" baseline="0" dirty="0">
                          <a:solidFill>
                            <a:schemeClr val="tx1"/>
                          </a:solidFill>
                          <a:latin typeface="+mn-lt"/>
                        </a:rPr>
                        <a:t> на новую операционную систему</a:t>
                      </a:r>
                      <a:endParaRPr lang="en-US" sz="1400" dirty="0">
                        <a:solidFill>
                          <a:schemeClr val="tx1"/>
                        </a:solidFill>
                        <a:latin typeface="+mn-lt"/>
                      </a:endParaRPr>
                    </a:p>
                  </a:txBody>
                  <a:tcPr marL="182880" marT="73152" marB="7315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solidFill>
                  </a:tcPr>
                </a:tc>
                <a:extLst>
                  <a:ext uri="{0D108BD9-81ED-4DB2-BD59-A6C34878D82A}">
                    <a16:rowId xmlns:a16="http://schemas.microsoft.com/office/drawing/2014/main" val="10002"/>
                  </a:ext>
                </a:extLst>
              </a:tr>
              <a:tr h="898426">
                <a:tc>
                  <a:txBody>
                    <a:bodyPr/>
                    <a:lstStyle/>
                    <a:p>
                      <a:pPr marL="0" marR="0" indent="0" algn="l" defTabSz="914305" rtl="0" eaLnBrk="1" fontAlgn="auto" latinLnBrk="0" hangingPunct="1">
                        <a:lnSpc>
                          <a:spcPts val="1200"/>
                        </a:lnSpc>
                        <a:spcBef>
                          <a:spcPts val="0"/>
                        </a:spcBef>
                        <a:spcAft>
                          <a:spcPts val="0"/>
                        </a:spcAft>
                        <a:buClrTx/>
                        <a:buSzTx/>
                        <a:buFontTx/>
                        <a:buNone/>
                        <a:tabLst/>
                        <a:defRPr/>
                      </a:pPr>
                      <a:r>
                        <a:rPr lang="ru-RU" sz="1400" dirty="0">
                          <a:latin typeface="+mn-lt"/>
                        </a:rPr>
                        <a:t>Для старых ОС поддержка не предлагается, остаётся только переход на новую ОС</a:t>
                      </a:r>
                      <a:endParaRPr lang="en-US" sz="1400" dirty="0">
                        <a:latin typeface="+mn-lt"/>
                      </a:endParaRPr>
                    </a:p>
                  </a:txBody>
                  <a:tcPr marL="182880" marT="73152" marB="7315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5"/>
                    </a:solidFill>
                  </a:tcPr>
                </a:tc>
                <a:extLst>
                  <a:ext uri="{0D108BD9-81ED-4DB2-BD59-A6C34878D82A}">
                    <a16:rowId xmlns:a16="http://schemas.microsoft.com/office/drawing/2014/main" val="10003"/>
                  </a:ext>
                </a:extLst>
              </a:tr>
            </a:tbl>
          </a:graphicData>
        </a:graphic>
      </p:graphicFrame>
      <p:graphicFrame>
        <p:nvGraphicFramePr>
          <p:cNvPr id="30" name="Table 29"/>
          <p:cNvGraphicFramePr>
            <a:graphicFrameLocks noGrp="1"/>
          </p:cNvGraphicFramePr>
          <p:nvPr>
            <p:extLst/>
          </p:nvPr>
        </p:nvGraphicFramePr>
        <p:xfrm>
          <a:off x="8972067" y="3750536"/>
          <a:ext cx="2743200" cy="1274344"/>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tblGrid>
              <a:tr h="614061">
                <a:tc>
                  <a:txBody>
                    <a:bodyPr/>
                    <a:lstStyle/>
                    <a:p>
                      <a:pPr marL="0" indent="0" algn="l" eaLnBrk="0" hangingPunct="0">
                        <a:spcAft>
                          <a:spcPts val="600"/>
                        </a:spcAft>
                        <a:buClr>
                          <a:srgbClr val="007CB0"/>
                        </a:buClr>
                        <a:buFont typeface="Arial" panose="020B0604020202020204" pitchFamily="34" charset="0"/>
                        <a:buNone/>
                      </a:pPr>
                      <a:endParaRPr lang="en-US" sz="1600" dirty="0">
                        <a:solidFill>
                          <a:schemeClr val="bg1"/>
                        </a:solidFill>
                        <a:latin typeface="+mn-lt"/>
                      </a:endParaRPr>
                    </a:p>
                  </a:txBody>
                  <a:tcPr marL="182880" marT="73152" marB="73152">
                    <a:lnL w="12700" cmpd="sng">
                      <a:noFill/>
                    </a:lnL>
                    <a:lnR w="12700" cmpd="sng">
                      <a:noFill/>
                    </a:lnR>
                    <a:lnT w="12700" cmpd="sng">
                      <a:noFill/>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660283">
                <a:tc>
                  <a:txBody>
                    <a:bodyPr/>
                    <a:lstStyle/>
                    <a:p>
                      <a:pPr marL="0" marR="0" indent="0" algn="l" defTabSz="914305" rtl="0" eaLnBrk="1" fontAlgn="auto" latinLnBrk="0" hangingPunct="1">
                        <a:lnSpc>
                          <a:spcPts val="1200"/>
                        </a:lnSpc>
                        <a:spcBef>
                          <a:spcPts val="0"/>
                        </a:spcBef>
                        <a:spcAft>
                          <a:spcPts val="0"/>
                        </a:spcAft>
                        <a:buClrTx/>
                        <a:buSzTx/>
                        <a:buFontTx/>
                        <a:buNone/>
                        <a:tabLst/>
                        <a:defRPr/>
                      </a:pPr>
                      <a:r>
                        <a:rPr lang="ru-RU" sz="1400" dirty="0">
                          <a:solidFill>
                            <a:schemeClr val="tx1"/>
                          </a:solidFill>
                          <a:latin typeface="+mn-lt"/>
                        </a:rPr>
                        <a:t>Поддержка безопасности операционной системы не может быть расширена</a:t>
                      </a:r>
                      <a:endParaRPr lang="en-US" sz="1400" dirty="0">
                        <a:solidFill>
                          <a:schemeClr val="tx1"/>
                        </a:solidFill>
                        <a:latin typeface="+mn-lt"/>
                      </a:endParaRPr>
                    </a:p>
                  </a:txBody>
                  <a:tcPr marL="182880" marT="73152" marB="7315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solidFill>
                  </a:tcPr>
                </a:tc>
                <a:extLst>
                  <a:ext uri="{0D108BD9-81ED-4DB2-BD59-A6C34878D82A}">
                    <a16:rowId xmlns:a16="http://schemas.microsoft.com/office/drawing/2014/main" val="10002"/>
                  </a:ext>
                </a:extLst>
              </a:tr>
            </a:tbl>
          </a:graphicData>
        </a:graphic>
      </p:graphicFrame>
      <p:sp>
        <p:nvSpPr>
          <p:cNvPr id="31" name="Rectangle 30"/>
          <p:cNvSpPr/>
          <p:nvPr/>
        </p:nvSpPr>
        <p:spPr>
          <a:xfrm>
            <a:off x="680199" y="3775049"/>
            <a:ext cx="2417758" cy="553998"/>
          </a:xfrm>
          <a:prstGeom prst="rect">
            <a:avLst/>
          </a:prstGeom>
        </p:spPr>
        <p:txBody>
          <a:bodyPr wrap="square">
            <a:spAutoFit/>
          </a:bodyPr>
          <a:lstStyle/>
          <a:p>
            <a:pPr defTabSz="914400" eaLnBrk="0" hangingPunct="0">
              <a:spcAft>
                <a:spcPts val="600"/>
              </a:spcAft>
              <a:buClr>
                <a:srgbClr val="007CB0"/>
              </a:buClr>
            </a:pPr>
            <a:r>
              <a:rPr lang="ru-RU" sz="1500" b="1" kern="0" dirty="0">
                <a:solidFill>
                  <a:schemeClr val="bg1"/>
                </a:solidFill>
              </a:rPr>
              <a:t>КИБЕРАТАКИ СНОВА НА ПОДЪЕМЕ</a:t>
            </a:r>
            <a:endParaRPr lang="en-US" sz="1500" b="1" kern="0" dirty="0">
              <a:solidFill>
                <a:schemeClr val="bg1"/>
              </a:solidFill>
            </a:endParaRPr>
          </a:p>
        </p:txBody>
      </p:sp>
      <p:sp>
        <p:nvSpPr>
          <p:cNvPr id="32" name="Rectangle 31"/>
          <p:cNvSpPr/>
          <p:nvPr/>
        </p:nvSpPr>
        <p:spPr>
          <a:xfrm>
            <a:off x="3455485" y="3792302"/>
            <a:ext cx="2417758" cy="544765"/>
          </a:xfrm>
          <a:prstGeom prst="rect">
            <a:avLst/>
          </a:prstGeom>
        </p:spPr>
        <p:txBody>
          <a:bodyPr wrap="square">
            <a:spAutoFit/>
          </a:bodyPr>
          <a:lstStyle/>
          <a:p>
            <a:pPr defTabSz="914400" eaLnBrk="0" hangingPunct="0">
              <a:lnSpc>
                <a:spcPct val="70000"/>
              </a:lnSpc>
              <a:spcAft>
                <a:spcPts val="600"/>
              </a:spcAft>
              <a:buClr>
                <a:srgbClr val="007CB0"/>
              </a:buClr>
            </a:pPr>
            <a:r>
              <a:rPr lang="ru-RU" sz="1400" b="1" kern="0" dirty="0">
                <a:solidFill>
                  <a:schemeClr val="bg1"/>
                </a:solidFill>
              </a:rPr>
              <a:t>РИСК УВЕЛИЧЕНИЯ СОВОКУПНОЙ СТОИМОСТИ ВЛАДЕНИЯ</a:t>
            </a:r>
            <a:endParaRPr lang="en-US" sz="1400" b="1" kern="0" dirty="0">
              <a:solidFill>
                <a:schemeClr val="bg1"/>
              </a:solidFill>
            </a:endParaRPr>
          </a:p>
        </p:txBody>
      </p:sp>
      <p:sp>
        <p:nvSpPr>
          <p:cNvPr id="33" name="Rectangle 32"/>
          <p:cNvSpPr/>
          <p:nvPr/>
        </p:nvSpPr>
        <p:spPr>
          <a:xfrm>
            <a:off x="6259001" y="3783676"/>
            <a:ext cx="2654589" cy="544765"/>
          </a:xfrm>
          <a:prstGeom prst="rect">
            <a:avLst/>
          </a:prstGeom>
        </p:spPr>
        <p:txBody>
          <a:bodyPr wrap="square">
            <a:spAutoFit/>
          </a:bodyPr>
          <a:lstStyle/>
          <a:p>
            <a:pPr defTabSz="914400" eaLnBrk="0" hangingPunct="0">
              <a:lnSpc>
                <a:spcPct val="70000"/>
              </a:lnSpc>
              <a:spcAft>
                <a:spcPts val="600"/>
              </a:spcAft>
              <a:buClr>
                <a:srgbClr val="007CB0"/>
              </a:buClr>
            </a:pPr>
            <a:r>
              <a:rPr lang="ru-RU" sz="1400" b="1" kern="0" dirty="0">
                <a:solidFill>
                  <a:schemeClr val="bg1"/>
                </a:solidFill>
              </a:rPr>
              <a:t>ПРОБЛЕМЫ ПЕРЕХОДА НА ДРУГУЮ ОПЕРАЦИОННУЮ СИСТЕМУ</a:t>
            </a:r>
            <a:endParaRPr lang="en-US" sz="1400" b="1" kern="0" dirty="0">
              <a:solidFill>
                <a:schemeClr val="bg1"/>
              </a:solidFill>
            </a:endParaRPr>
          </a:p>
        </p:txBody>
      </p:sp>
      <p:sp>
        <p:nvSpPr>
          <p:cNvPr id="34" name="Rectangle 33"/>
          <p:cNvSpPr/>
          <p:nvPr/>
        </p:nvSpPr>
        <p:spPr>
          <a:xfrm>
            <a:off x="9089874" y="3800928"/>
            <a:ext cx="2522869" cy="544765"/>
          </a:xfrm>
          <a:prstGeom prst="rect">
            <a:avLst/>
          </a:prstGeom>
        </p:spPr>
        <p:txBody>
          <a:bodyPr wrap="square">
            <a:spAutoFit/>
          </a:bodyPr>
          <a:lstStyle/>
          <a:p>
            <a:pPr defTabSz="914400" eaLnBrk="0" hangingPunct="0">
              <a:lnSpc>
                <a:spcPct val="70000"/>
              </a:lnSpc>
              <a:spcAft>
                <a:spcPts val="600"/>
              </a:spcAft>
              <a:buClr>
                <a:srgbClr val="007CB0"/>
              </a:buClr>
            </a:pPr>
            <a:r>
              <a:rPr lang="ru-RU" sz="1400" b="1" kern="0" dirty="0">
                <a:solidFill>
                  <a:schemeClr val="bg1"/>
                </a:solidFill>
              </a:rPr>
              <a:t>ВАРИАНТОВ СТАНОВИТСЯ ВСЁ МЕНЬШЕ</a:t>
            </a:r>
            <a:endParaRPr lang="en-US" sz="1400" b="1" kern="0" dirty="0">
              <a:solidFill>
                <a:schemeClr val="bg1"/>
              </a:solidFill>
            </a:endParaRPr>
          </a:p>
        </p:txBody>
      </p:sp>
    </p:spTree>
    <p:extLst>
      <p:ext uri="{BB962C8B-B14F-4D97-AF65-F5344CB8AC3E}">
        <p14:creationId xmlns:p14="http://schemas.microsoft.com/office/powerpoint/2010/main" val="34721085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1589" y="736492"/>
            <a:ext cx="12188825" cy="612150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0" rIns="121899" bIns="0" rtlCol="0" anchor="ctr"/>
          <a:lstStyle/>
          <a:p>
            <a:pPr algn="ctr" defTabSz="914400">
              <a:lnSpc>
                <a:spcPct val="80000"/>
              </a:lnSpc>
            </a:pPr>
            <a:endParaRPr lang="en-US" b="1" kern="0" dirty="0">
              <a:solidFill>
                <a:srgbClr val="FFFFFF"/>
              </a:solidFill>
              <a:cs typeface="Arial" charset="0"/>
            </a:endParaRPr>
          </a:p>
        </p:txBody>
      </p:sp>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74" y="4342645"/>
            <a:ext cx="9690836" cy="761060"/>
          </a:xfrm>
          <a:prstGeom prst="rect">
            <a:avLst/>
          </a:prstGeom>
        </p:spPr>
      </p:pic>
      <p:sp>
        <p:nvSpPr>
          <p:cNvPr id="34" name="object 34"/>
          <p:cNvSpPr/>
          <p:nvPr/>
        </p:nvSpPr>
        <p:spPr>
          <a:xfrm>
            <a:off x="5340204" y="3210711"/>
            <a:ext cx="188382" cy="1727354"/>
          </a:xfrm>
          <a:custGeom>
            <a:avLst/>
            <a:gdLst/>
            <a:ahLst/>
            <a:cxnLst/>
            <a:rect l="l" t="t" r="r" b="b"/>
            <a:pathLst>
              <a:path w="121285" h="1085214">
                <a:moveTo>
                  <a:pt x="120903" y="0"/>
                </a:moveTo>
                <a:lnTo>
                  <a:pt x="3276" y="117627"/>
                </a:lnTo>
                <a:lnTo>
                  <a:pt x="0" y="963866"/>
                </a:lnTo>
                <a:lnTo>
                  <a:pt x="120903" y="1084770"/>
                </a:lnTo>
                <a:lnTo>
                  <a:pt x="120903" y="0"/>
                </a:lnTo>
                <a:close/>
              </a:path>
            </a:pathLst>
          </a:custGeom>
          <a:solidFill>
            <a:srgbClr val="1D2328"/>
          </a:solidFill>
        </p:spPr>
        <p:txBody>
          <a:bodyPr wrap="square" lIns="0" tIns="0" rIns="0" bIns="0" rtlCol="0"/>
          <a:lstStyle/>
          <a:p>
            <a:pPr defTabSz="914400"/>
            <a:endParaRPr kern="0">
              <a:solidFill>
                <a:sysClr val="windowText" lastClr="000000"/>
              </a:solidFill>
            </a:endParaRPr>
          </a:p>
        </p:txBody>
      </p:sp>
      <p:sp>
        <p:nvSpPr>
          <p:cNvPr id="3" name="object 3"/>
          <p:cNvSpPr txBox="1"/>
          <p:nvPr/>
        </p:nvSpPr>
        <p:spPr>
          <a:xfrm>
            <a:off x="756315" y="4409751"/>
            <a:ext cx="4583888" cy="215972"/>
          </a:xfrm>
          <a:prstGeom prst="rect">
            <a:avLst/>
          </a:prstGeom>
        </p:spPr>
        <p:txBody>
          <a:bodyPr vert="horz" wrap="square" lIns="0" tIns="0" rIns="0" bIns="0" rtlCol="0">
            <a:spAutoFit/>
          </a:bodyPr>
          <a:lstStyle/>
          <a:p>
            <a:pPr marL="15875" marR="6765" indent="165100" defTabSz="914400"/>
            <a:r>
              <a:rPr lang="ru-RU" sz="1398" b="1" kern="0" spc="73" dirty="0">
                <a:solidFill>
                  <a:srgbClr val="333D47"/>
                </a:solidFill>
                <a:latin typeface="Arial"/>
                <a:cs typeface="Arial"/>
              </a:rPr>
              <a:t>ПОДДЕРЖКА БЕЗОПАСНОСТИ ОТ </a:t>
            </a:r>
            <a:r>
              <a:rPr lang="en-US" sz="1398" b="1" kern="0" spc="73" dirty="0">
                <a:solidFill>
                  <a:srgbClr val="333D47"/>
                </a:solidFill>
                <a:latin typeface="Arial"/>
                <a:cs typeface="Arial"/>
              </a:rPr>
              <a:t>GOOGLE </a:t>
            </a:r>
            <a:endParaRPr sz="1398" kern="0" dirty="0">
              <a:solidFill>
                <a:srgbClr val="333D47"/>
              </a:solidFill>
              <a:latin typeface="Arial"/>
              <a:cs typeface="Arial"/>
            </a:endParaRPr>
          </a:p>
        </p:txBody>
      </p:sp>
      <p:sp>
        <p:nvSpPr>
          <p:cNvPr id="59" name="object 7"/>
          <p:cNvSpPr/>
          <p:nvPr/>
        </p:nvSpPr>
        <p:spPr>
          <a:xfrm>
            <a:off x="2426849" y="4015680"/>
            <a:ext cx="1700360" cy="334867"/>
          </a:xfrm>
          <a:custGeom>
            <a:avLst/>
            <a:gdLst/>
            <a:ahLst/>
            <a:cxnLst/>
            <a:rect l="l" t="t" r="r" b="b"/>
            <a:pathLst>
              <a:path w="1268730" h="251460">
                <a:moveTo>
                  <a:pt x="1136929" y="0"/>
                </a:moveTo>
                <a:lnTo>
                  <a:pt x="0" y="0"/>
                </a:lnTo>
                <a:lnTo>
                  <a:pt x="129197" y="125488"/>
                </a:lnTo>
                <a:lnTo>
                  <a:pt x="0" y="251002"/>
                </a:lnTo>
                <a:lnTo>
                  <a:pt x="1136929" y="251002"/>
                </a:lnTo>
                <a:lnTo>
                  <a:pt x="1268564" y="125488"/>
                </a:lnTo>
                <a:lnTo>
                  <a:pt x="1136929" y="0"/>
                </a:lnTo>
                <a:close/>
              </a:path>
            </a:pathLst>
          </a:custGeom>
          <a:solidFill>
            <a:srgbClr val="333D47"/>
          </a:solidFill>
        </p:spPr>
        <p:txBody>
          <a:bodyPr wrap="square" lIns="0" tIns="0" rIns="0" bIns="0" rtlCol="0"/>
          <a:lstStyle/>
          <a:p>
            <a:pPr defTabSz="914400"/>
            <a:endParaRPr kern="0">
              <a:solidFill>
                <a:sysClr val="windowText" lastClr="000000"/>
              </a:solidFill>
            </a:endParaRPr>
          </a:p>
        </p:txBody>
      </p:sp>
      <p:sp>
        <p:nvSpPr>
          <p:cNvPr id="60" name="object 35"/>
          <p:cNvSpPr/>
          <p:nvPr/>
        </p:nvSpPr>
        <p:spPr>
          <a:xfrm>
            <a:off x="3987437" y="4015680"/>
            <a:ext cx="1500135" cy="334867"/>
          </a:xfrm>
          <a:custGeom>
            <a:avLst/>
            <a:gdLst/>
            <a:ahLst/>
            <a:cxnLst/>
            <a:rect l="l" t="t" r="r" b="b"/>
            <a:pathLst>
              <a:path w="1126489" h="251460">
                <a:moveTo>
                  <a:pt x="1067130" y="0"/>
                </a:moveTo>
                <a:lnTo>
                  <a:pt x="0" y="0"/>
                </a:lnTo>
                <a:lnTo>
                  <a:pt x="129209" y="125488"/>
                </a:lnTo>
                <a:lnTo>
                  <a:pt x="0" y="251002"/>
                </a:lnTo>
                <a:lnTo>
                  <a:pt x="1061847" y="251002"/>
                </a:lnTo>
                <a:lnTo>
                  <a:pt x="1126401" y="125488"/>
                </a:lnTo>
                <a:lnTo>
                  <a:pt x="1067130" y="0"/>
                </a:lnTo>
                <a:close/>
              </a:path>
            </a:pathLst>
          </a:custGeom>
          <a:solidFill>
            <a:srgbClr val="333D47"/>
          </a:solidFill>
        </p:spPr>
        <p:txBody>
          <a:bodyPr wrap="square" lIns="0" tIns="0" rIns="0" bIns="0" rtlCol="0"/>
          <a:lstStyle/>
          <a:p>
            <a:pPr defTabSz="914400"/>
            <a:endParaRPr kern="0">
              <a:solidFill>
                <a:sysClr val="windowText" lastClr="000000"/>
              </a:solidFill>
            </a:endParaRPr>
          </a:p>
        </p:txBody>
      </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26" y="736492"/>
            <a:ext cx="1706459" cy="1849802"/>
          </a:xfrm>
          <a:prstGeom prst="rect">
            <a:avLst/>
          </a:prstGeom>
        </p:spPr>
      </p:pic>
      <p:sp>
        <p:nvSpPr>
          <p:cNvPr id="2" name="object 2"/>
          <p:cNvSpPr txBox="1">
            <a:spLocks noGrp="1"/>
          </p:cNvSpPr>
          <p:nvPr>
            <p:ph type="title"/>
          </p:nvPr>
        </p:nvSpPr>
        <p:spPr>
          <a:prstGeom prst="rect">
            <a:avLst/>
          </a:prstGeom>
        </p:spPr>
        <p:txBody>
          <a:bodyPr vert="horz" wrap="square" lIns="0" tIns="0" rIns="0" bIns="0" rtlCol="0" anchor="t" anchorCtr="0">
            <a:spAutoFit/>
          </a:bodyPr>
          <a:lstStyle/>
          <a:p>
            <a:pPr marL="1086634">
              <a:lnSpc>
                <a:spcPts val="3689"/>
              </a:lnSpc>
            </a:pPr>
            <a:r>
              <a:rPr lang="en-US" spc="-60" dirty="0"/>
              <a:t>LIFEGUARD™ FOR ANDROID™</a:t>
            </a:r>
            <a:endParaRPr sz="1731" dirty="0"/>
          </a:p>
        </p:txBody>
      </p:sp>
      <p:pic>
        <p:nvPicPr>
          <p:cNvPr id="45" name="Picture 44"/>
          <p:cNvPicPr>
            <a:picLocks noChangeAspect="1"/>
          </p:cNvPicPr>
          <p:nvPr/>
        </p:nvPicPr>
        <p:blipFill rotWithShape="1">
          <a:blip r:embed="rId5">
            <a:extLst>
              <a:ext uri="{28A0092B-C50C-407E-A947-70E740481C1C}">
                <a14:useLocalDpi xmlns:a14="http://schemas.microsoft.com/office/drawing/2010/main" val="0"/>
              </a:ext>
            </a:extLst>
          </a:blip>
          <a:srcRect r="9316"/>
          <a:stretch/>
        </p:blipFill>
        <p:spPr>
          <a:xfrm>
            <a:off x="9252569" y="2936646"/>
            <a:ext cx="2937844" cy="2403610"/>
          </a:xfrm>
          <a:prstGeom prst="rect">
            <a:avLst/>
          </a:prstGeom>
        </p:spPr>
      </p:pic>
      <p:sp>
        <p:nvSpPr>
          <p:cNvPr id="4" name="object 4"/>
          <p:cNvSpPr txBox="1"/>
          <p:nvPr/>
        </p:nvSpPr>
        <p:spPr>
          <a:xfrm>
            <a:off x="5933943" y="4410607"/>
            <a:ext cx="3021667" cy="215123"/>
          </a:xfrm>
          <a:prstGeom prst="rect">
            <a:avLst/>
          </a:prstGeom>
        </p:spPr>
        <p:txBody>
          <a:bodyPr vert="horz" wrap="square" lIns="0" tIns="0" rIns="0" bIns="0" rtlCol="0">
            <a:spAutoFit/>
          </a:bodyPr>
          <a:lstStyle/>
          <a:p>
            <a:pPr marL="16913" defTabSz="914400"/>
            <a:r>
              <a:rPr lang="en-US" sz="1398" b="1" kern="0" spc="67" dirty="0">
                <a:solidFill>
                  <a:srgbClr val="333D46"/>
                </a:solidFill>
                <a:latin typeface="Arial"/>
                <a:cs typeface="Arial"/>
              </a:rPr>
              <a:t>LIFEGUARD</a:t>
            </a:r>
            <a:r>
              <a:rPr lang="en-US" sz="1398" b="1" kern="0" spc="67" baseline="30000" dirty="0">
                <a:solidFill>
                  <a:srgbClr val="333D46"/>
                </a:solidFill>
                <a:latin typeface="Arial"/>
                <a:cs typeface="Arial"/>
              </a:rPr>
              <a:t>TM</a:t>
            </a:r>
            <a:r>
              <a:rPr lang="en-US" sz="1398" b="1" kern="0" spc="67" dirty="0">
                <a:solidFill>
                  <a:srgbClr val="333D46"/>
                </a:solidFill>
                <a:latin typeface="Arial"/>
                <a:cs typeface="Arial"/>
              </a:rPr>
              <a:t> FOR ANDROID</a:t>
            </a:r>
            <a:r>
              <a:rPr lang="en-US" sz="1398" b="1" kern="0" spc="67" baseline="30000" dirty="0">
                <a:solidFill>
                  <a:srgbClr val="333D46"/>
                </a:solidFill>
                <a:latin typeface="Arial"/>
                <a:cs typeface="Arial"/>
              </a:rPr>
              <a:t>TM</a:t>
            </a:r>
            <a:endParaRPr sz="1398" kern="0" dirty="0">
              <a:solidFill>
                <a:sysClr val="windowText" lastClr="000000"/>
              </a:solidFill>
              <a:latin typeface="Arial"/>
              <a:cs typeface="Arial"/>
            </a:endParaRPr>
          </a:p>
        </p:txBody>
      </p:sp>
      <p:sp>
        <p:nvSpPr>
          <p:cNvPr id="5" name="object 5"/>
          <p:cNvSpPr txBox="1"/>
          <p:nvPr/>
        </p:nvSpPr>
        <p:spPr>
          <a:xfrm>
            <a:off x="2479056" y="2356490"/>
            <a:ext cx="6561186" cy="584071"/>
          </a:xfrm>
          <a:prstGeom prst="rect">
            <a:avLst/>
          </a:prstGeom>
        </p:spPr>
        <p:txBody>
          <a:bodyPr vert="horz" wrap="square" lIns="0" tIns="0" rIns="0" bIns="0" rtlCol="0">
            <a:spAutoFit/>
          </a:bodyPr>
          <a:lstStyle/>
          <a:p>
            <a:pPr marL="16913" defTabSz="914400">
              <a:tabLst>
                <a:tab pos="1521287" algn="l"/>
                <a:tab pos="3043421" algn="l"/>
                <a:tab pos="4589231" algn="l"/>
                <a:tab pos="6129968" algn="l"/>
              </a:tabLst>
            </a:pPr>
            <a:r>
              <a:rPr sz="5693" b="1" kern="0" spc="29" baseline="-34113" dirty="0">
                <a:solidFill>
                  <a:srgbClr val="333D46"/>
                </a:solidFill>
                <a:latin typeface="Arial"/>
                <a:cs typeface="Arial"/>
              </a:rPr>
              <a:t>1</a:t>
            </a:r>
            <a:r>
              <a:rPr sz="732" b="1" kern="0" dirty="0">
                <a:solidFill>
                  <a:srgbClr val="333D46"/>
                </a:solidFill>
                <a:latin typeface="Arial"/>
                <a:cs typeface="Arial"/>
              </a:rPr>
              <a:t>yr	</a:t>
            </a:r>
            <a:r>
              <a:rPr sz="5693" b="1" kern="0" spc="29" baseline="-34113" dirty="0">
                <a:solidFill>
                  <a:srgbClr val="333D46"/>
                </a:solidFill>
                <a:latin typeface="Arial"/>
                <a:cs typeface="Arial"/>
              </a:rPr>
              <a:t>2</a:t>
            </a:r>
            <a:r>
              <a:rPr sz="732" b="1" kern="0" dirty="0">
                <a:solidFill>
                  <a:srgbClr val="333D46"/>
                </a:solidFill>
                <a:latin typeface="Arial"/>
                <a:cs typeface="Arial"/>
              </a:rPr>
              <a:t>yr</a:t>
            </a:r>
            <a:r>
              <a:rPr lang="en-US" sz="732" b="1" kern="0" dirty="0">
                <a:solidFill>
                  <a:srgbClr val="333D46"/>
                </a:solidFill>
                <a:latin typeface="Arial"/>
                <a:cs typeface="Arial"/>
              </a:rPr>
              <a:t>s</a:t>
            </a:r>
            <a:r>
              <a:rPr sz="732" b="1" kern="0" dirty="0">
                <a:solidFill>
                  <a:srgbClr val="333D46"/>
                </a:solidFill>
                <a:latin typeface="Arial"/>
                <a:cs typeface="Arial"/>
              </a:rPr>
              <a:t>	</a:t>
            </a:r>
            <a:r>
              <a:rPr sz="5693" b="1" kern="0" spc="29" baseline="-34113" dirty="0">
                <a:solidFill>
                  <a:srgbClr val="333D46"/>
                </a:solidFill>
                <a:latin typeface="Arial"/>
                <a:cs typeface="Arial"/>
              </a:rPr>
              <a:t>3</a:t>
            </a:r>
            <a:r>
              <a:rPr sz="732" b="1" kern="0" dirty="0">
                <a:solidFill>
                  <a:srgbClr val="333D46"/>
                </a:solidFill>
                <a:latin typeface="Arial"/>
                <a:cs typeface="Arial"/>
              </a:rPr>
              <a:t>yr</a:t>
            </a:r>
            <a:r>
              <a:rPr lang="en-US" sz="732" b="1" kern="0" dirty="0">
                <a:solidFill>
                  <a:srgbClr val="333D46"/>
                </a:solidFill>
                <a:latin typeface="Arial"/>
                <a:cs typeface="Arial"/>
              </a:rPr>
              <a:t>s</a:t>
            </a:r>
            <a:r>
              <a:rPr sz="732" b="1" kern="0" dirty="0">
                <a:solidFill>
                  <a:srgbClr val="333D46"/>
                </a:solidFill>
                <a:latin typeface="Arial"/>
                <a:cs typeface="Arial"/>
              </a:rPr>
              <a:t>	</a:t>
            </a:r>
            <a:r>
              <a:rPr sz="5693" b="1" kern="0" spc="29" baseline="-34113" dirty="0">
                <a:solidFill>
                  <a:srgbClr val="007CB0"/>
                </a:solidFill>
                <a:latin typeface="Arial"/>
                <a:cs typeface="Arial"/>
              </a:rPr>
              <a:t>4</a:t>
            </a:r>
            <a:r>
              <a:rPr sz="732" b="1" kern="0" dirty="0">
                <a:solidFill>
                  <a:srgbClr val="007CB0"/>
                </a:solidFill>
                <a:latin typeface="Arial"/>
                <a:cs typeface="Arial"/>
              </a:rPr>
              <a:t>yr</a:t>
            </a:r>
            <a:r>
              <a:rPr lang="en-US" sz="732" b="1" kern="0" dirty="0">
                <a:solidFill>
                  <a:srgbClr val="007CB0"/>
                </a:solidFill>
                <a:latin typeface="Arial"/>
                <a:cs typeface="Arial"/>
              </a:rPr>
              <a:t>s</a:t>
            </a:r>
            <a:r>
              <a:rPr sz="732" b="1" kern="0" dirty="0">
                <a:solidFill>
                  <a:srgbClr val="007CB0"/>
                </a:solidFill>
                <a:latin typeface="Arial"/>
                <a:cs typeface="Arial"/>
              </a:rPr>
              <a:t>	</a:t>
            </a:r>
            <a:r>
              <a:rPr sz="5693" b="1" kern="0" spc="29" baseline="-34113" dirty="0">
                <a:solidFill>
                  <a:srgbClr val="007CB0"/>
                </a:solidFill>
                <a:latin typeface="Arial"/>
                <a:cs typeface="Arial"/>
              </a:rPr>
              <a:t>5</a:t>
            </a:r>
            <a:r>
              <a:rPr sz="732" b="1" kern="0" dirty="0">
                <a:solidFill>
                  <a:srgbClr val="007CB0"/>
                </a:solidFill>
                <a:latin typeface="Arial"/>
                <a:cs typeface="Arial"/>
              </a:rPr>
              <a:t>yrs</a:t>
            </a:r>
            <a:endParaRPr sz="732" kern="0" dirty="0">
              <a:solidFill>
                <a:sysClr val="windowText" lastClr="000000"/>
              </a:solidFill>
              <a:latin typeface="Arial"/>
              <a:cs typeface="Arial"/>
            </a:endParaRPr>
          </a:p>
        </p:txBody>
      </p:sp>
      <p:sp>
        <p:nvSpPr>
          <p:cNvPr id="13" name="object 13"/>
          <p:cNvSpPr/>
          <p:nvPr/>
        </p:nvSpPr>
        <p:spPr>
          <a:xfrm>
            <a:off x="2604561" y="3923086"/>
            <a:ext cx="0" cy="28751"/>
          </a:xfrm>
          <a:custGeom>
            <a:avLst/>
            <a:gdLst/>
            <a:ahLst/>
            <a:cxnLst/>
            <a:rect l="l" t="t" r="r" b="b"/>
            <a:pathLst>
              <a:path h="21589">
                <a:moveTo>
                  <a:pt x="0" y="0"/>
                </a:moveTo>
                <a:lnTo>
                  <a:pt x="0" y="21463"/>
                </a:lnTo>
              </a:path>
            </a:pathLst>
          </a:custGeom>
          <a:ln w="8585">
            <a:solidFill>
              <a:srgbClr val="333D46"/>
            </a:solidFill>
          </a:ln>
        </p:spPr>
        <p:txBody>
          <a:bodyPr wrap="square" lIns="0" tIns="0" rIns="0" bIns="0" rtlCol="0"/>
          <a:lstStyle/>
          <a:p>
            <a:pPr defTabSz="914400"/>
            <a:endParaRPr kern="0">
              <a:solidFill>
                <a:sysClr val="windowText" lastClr="000000"/>
              </a:solidFill>
            </a:endParaRPr>
          </a:p>
        </p:txBody>
      </p:sp>
      <p:sp>
        <p:nvSpPr>
          <p:cNvPr id="36" name="object 36"/>
          <p:cNvSpPr txBox="1"/>
          <p:nvPr/>
        </p:nvSpPr>
        <p:spPr>
          <a:xfrm>
            <a:off x="10112259" y="3388896"/>
            <a:ext cx="1616831" cy="1090491"/>
          </a:xfrm>
          <a:prstGeom prst="rect">
            <a:avLst/>
          </a:prstGeom>
        </p:spPr>
        <p:txBody>
          <a:bodyPr vert="horz" wrap="square" lIns="0" tIns="0" rIns="0" bIns="0" rtlCol="0">
            <a:spAutoFit/>
          </a:bodyPr>
          <a:lstStyle/>
          <a:p>
            <a:pPr marL="16913" marR="6765" defTabSz="914400">
              <a:lnSpc>
                <a:spcPct val="95200"/>
              </a:lnSpc>
            </a:pPr>
            <a:r>
              <a:rPr lang="ru-RU" sz="1199" b="1" kern="0" spc="-20" dirty="0">
                <a:solidFill>
                  <a:srgbClr val="FFFFFF"/>
                </a:solidFill>
                <a:latin typeface="Arial"/>
                <a:cs typeface="Arial"/>
              </a:rPr>
              <a:t>Более </a:t>
            </a:r>
            <a:r>
              <a:rPr sz="2663" b="1" kern="0" spc="-40" dirty="0">
                <a:solidFill>
                  <a:srgbClr val="FFFFFF"/>
                </a:solidFill>
                <a:latin typeface="Arial"/>
                <a:cs typeface="Arial"/>
              </a:rPr>
              <a:t>51%</a:t>
            </a:r>
            <a:r>
              <a:rPr sz="2663" b="1" kern="0" spc="-526" dirty="0">
                <a:solidFill>
                  <a:srgbClr val="FFFFFF"/>
                </a:solidFill>
                <a:latin typeface="Arial"/>
                <a:cs typeface="Arial"/>
              </a:rPr>
              <a:t> </a:t>
            </a:r>
            <a:r>
              <a:rPr lang="ru-RU" sz="1199" b="1" kern="0" spc="-27" dirty="0">
                <a:solidFill>
                  <a:srgbClr val="FFFFFF"/>
                </a:solidFill>
                <a:latin typeface="Arial"/>
                <a:cs typeface="Arial"/>
              </a:rPr>
              <a:t>заказчиков</a:t>
            </a:r>
            <a:r>
              <a:rPr sz="1199" b="1" kern="0" spc="-27" dirty="0">
                <a:solidFill>
                  <a:srgbClr val="FFFFFF"/>
                </a:solidFill>
                <a:latin typeface="Arial"/>
                <a:cs typeface="Arial"/>
              </a:rPr>
              <a:t>* </a:t>
            </a:r>
            <a:r>
              <a:rPr lang="ru-RU" sz="1199" b="1" kern="0" spc="-20" dirty="0">
                <a:solidFill>
                  <a:srgbClr val="FFFFFF"/>
                </a:solidFill>
                <a:latin typeface="Arial"/>
                <a:cs typeface="Arial"/>
              </a:rPr>
              <a:t>хотят, чтобы их мобильные устройства работали дольше пяти лет.</a:t>
            </a:r>
            <a:endParaRPr sz="1199" kern="0" dirty="0">
              <a:solidFill>
                <a:sysClr val="windowText" lastClr="000000"/>
              </a:solidFill>
              <a:latin typeface="Arial"/>
              <a:cs typeface="Arial"/>
            </a:endParaRPr>
          </a:p>
        </p:txBody>
      </p:sp>
      <p:sp>
        <p:nvSpPr>
          <p:cNvPr id="37" name="object 37"/>
          <p:cNvSpPr txBox="1"/>
          <p:nvPr/>
        </p:nvSpPr>
        <p:spPr>
          <a:xfrm>
            <a:off x="10112270" y="4582865"/>
            <a:ext cx="2036031" cy="122982"/>
          </a:xfrm>
          <a:prstGeom prst="rect">
            <a:avLst/>
          </a:prstGeom>
        </p:spPr>
        <p:txBody>
          <a:bodyPr vert="horz" wrap="square" lIns="0" tIns="0" rIns="0" bIns="0" rtlCol="0">
            <a:spAutoFit/>
          </a:bodyPr>
          <a:lstStyle/>
          <a:p>
            <a:pPr marL="16913" defTabSz="914400"/>
            <a:r>
              <a:rPr sz="799" kern="0" dirty="0">
                <a:solidFill>
                  <a:srgbClr val="FFFFFF"/>
                </a:solidFill>
                <a:latin typeface="Arial"/>
                <a:cs typeface="Arial"/>
              </a:rPr>
              <a:t>*</a:t>
            </a:r>
            <a:r>
              <a:rPr sz="799" kern="0" spc="-152" dirty="0">
                <a:solidFill>
                  <a:srgbClr val="FFFFFF"/>
                </a:solidFill>
                <a:latin typeface="Arial"/>
                <a:cs typeface="Arial"/>
              </a:rPr>
              <a:t> </a:t>
            </a:r>
            <a:r>
              <a:rPr lang="ru-RU" sz="799" kern="0" spc="-20" dirty="0">
                <a:solidFill>
                  <a:srgbClr val="FFFFFF"/>
                </a:solidFill>
                <a:latin typeface="Arial"/>
                <a:cs typeface="Arial"/>
              </a:rPr>
              <a:t>Источник</a:t>
            </a:r>
            <a:r>
              <a:rPr sz="799" kern="0" spc="-20" dirty="0">
                <a:solidFill>
                  <a:srgbClr val="FFFFFF"/>
                </a:solidFill>
                <a:latin typeface="Arial"/>
                <a:cs typeface="Arial"/>
              </a:rPr>
              <a:t>: </a:t>
            </a:r>
            <a:r>
              <a:rPr lang="ru-RU" sz="799" kern="0" spc="-20" dirty="0">
                <a:solidFill>
                  <a:srgbClr val="FFFFFF"/>
                </a:solidFill>
                <a:latin typeface="Arial"/>
                <a:cs typeface="Arial"/>
              </a:rPr>
              <a:t>исследование компании </a:t>
            </a:r>
            <a:r>
              <a:rPr sz="799" kern="0" spc="-20" dirty="0">
                <a:solidFill>
                  <a:srgbClr val="FFFFFF"/>
                </a:solidFill>
                <a:latin typeface="Arial"/>
                <a:cs typeface="Arial"/>
              </a:rPr>
              <a:t>Zebra</a:t>
            </a:r>
            <a:endParaRPr sz="799" kern="0" dirty="0">
              <a:solidFill>
                <a:sysClr val="windowText" lastClr="000000"/>
              </a:solidFill>
              <a:latin typeface="Arial"/>
              <a:cs typeface="Arial"/>
            </a:endParaRPr>
          </a:p>
        </p:txBody>
      </p:sp>
      <p:grpSp>
        <p:nvGrpSpPr>
          <p:cNvPr id="67" name="Group 66"/>
          <p:cNvGrpSpPr/>
          <p:nvPr/>
        </p:nvGrpSpPr>
        <p:grpSpPr>
          <a:xfrm flipH="1">
            <a:off x="4119696" y="4024809"/>
            <a:ext cx="45719" cy="323036"/>
            <a:chOff x="6946921" y="2750192"/>
            <a:chExt cx="0" cy="541199"/>
          </a:xfrm>
        </p:grpSpPr>
        <p:sp>
          <p:nvSpPr>
            <p:cNvPr id="68" name="object 17"/>
            <p:cNvSpPr/>
            <p:nvPr/>
          </p:nvSpPr>
          <p:spPr>
            <a:xfrm>
              <a:off x="6946921" y="3045206"/>
              <a:ext cx="0" cy="28751"/>
            </a:xfrm>
            <a:custGeom>
              <a:avLst/>
              <a:gdLst/>
              <a:ahLst/>
              <a:cxnLst/>
              <a:rect l="l" t="t" r="r" b="b"/>
              <a:pathLst>
                <a:path h="21589">
                  <a:moveTo>
                    <a:pt x="0" y="0"/>
                  </a:moveTo>
                  <a:lnTo>
                    <a:pt x="0" y="21463"/>
                  </a:lnTo>
                </a:path>
              </a:pathLst>
            </a:custGeom>
            <a:ln w="8585">
              <a:solidFill>
                <a:srgbClr val="333D46"/>
              </a:solidFill>
            </a:ln>
          </p:spPr>
          <p:txBody>
            <a:bodyPr wrap="square" lIns="0" tIns="0" rIns="0" bIns="0" rtlCol="0"/>
            <a:lstStyle/>
            <a:p>
              <a:pPr defTabSz="914400"/>
              <a:endParaRPr kern="0">
                <a:solidFill>
                  <a:sysClr val="windowText" lastClr="000000"/>
                </a:solidFill>
              </a:endParaRPr>
            </a:p>
          </p:txBody>
        </p:sp>
        <p:sp>
          <p:nvSpPr>
            <p:cNvPr id="69" name="object 18"/>
            <p:cNvSpPr/>
            <p:nvPr/>
          </p:nvSpPr>
          <p:spPr>
            <a:xfrm>
              <a:off x="6946921" y="2750192"/>
              <a:ext cx="0" cy="541199"/>
            </a:xfrm>
            <a:custGeom>
              <a:avLst/>
              <a:gdLst/>
              <a:ahLst/>
              <a:cxnLst/>
              <a:rect l="l" t="t" r="r" b="b"/>
              <a:pathLst>
                <a:path h="406400">
                  <a:moveTo>
                    <a:pt x="0" y="0"/>
                  </a:moveTo>
                  <a:lnTo>
                    <a:pt x="0" y="405841"/>
                  </a:lnTo>
                </a:path>
              </a:pathLst>
            </a:custGeom>
            <a:ln w="8585">
              <a:solidFill>
                <a:schemeClr val="bg1"/>
              </a:solidFill>
              <a:prstDash val="dash"/>
            </a:ln>
          </p:spPr>
          <p:txBody>
            <a:bodyPr wrap="square" lIns="0" tIns="0" rIns="0" bIns="0" rtlCol="0"/>
            <a:lstStyle/>
            <a:p>
              <a:pPr defTabSz="914400"/>
              <a:endParaRPr kern="0">
                <a:solidFill>
                  <a:sysClr val="windowText" lastClr="000000"/>
                </a:solidFill>
              </a:endParaRPr>
            </a:p>
          </p:txBody>
        </p:sp>
      </p:grpSp>
      <p:grpSp>
        <p:nvGrpSpPr>
          <p:cNvPr id="75" name="Group 74"/>
          <p:cNvGrpSpPr/>
          <p:nvPr/>
        </p:nvGrpSpPr>
        <p:grpSpPr>
          <a:xfrm flipH="1">
            <a:off x="2620444" y="4024795"/>
            <a:ext cx="0" cy="323033"/>
            <a:chOff x="6946921" y="2750192"/>
            <a:chExt cx="0" cy="541199"/>
          </a:xfrm>
        </p:grpSpPr>
        <p:sp>
          <p:nvSpPr>
            <p:cNvPr id="76" name="object 17"/>
            <p:cNvSpPr/>
            <p:nvPr/>
          </p:nvSpPr>
          <p:spPr>
            <a:xfrm>
              <a:off x="6946921" y="3045206"/>
              <a:ext cx="0" cy="28751"/>
            </a:xfrm>
            <a:custGeom>
              <a:avLst/>
              <a:gdLst/>
              <a:ahLst/>
              <a:cxnLst/>
              <a:rect l="l" t="t" r="r" b="b"/>
              <a:pathLst>
                <a:path h="21589">
                  <a:moveTo>
                    <a:pt x="0" y="0"/>
                  </a:moveTo>
                  <a:lnTo>
                    <a:pt x="0" y="21463"/>
                  </a:lnTo>
                </a:path>
              </a:pathLst>
            </a:custGeom>
            <a:ln w="8585">
              <a:solidFill>
                <a:srgbClr val="333D46"/>
              </a:solidFill>
            </a:ln>
          </p:spPr>
          <p:txBody>
            <a:bodyPr wrap="square" lIns="0" tIns="0" rIns="0" bIns="0" rtlCol="0"/>
            <a:lstStyle/>
            <a:p>
              <a:pPr defTabSz="914400"/>
              <a:endParaRPr kern="0">
                <a:solidFill>
                  <a:sysClr val="windowText" lastClr="000000"/>
                </a:solidFill>
              </a:endParaRPr>
            </a:p>
          </p:txBody>
        </p:sp>
        <p:sp>
          <p:nvSpPr>
            <p:cNvPr id="77" name="object 18"/>
            <p:cNvSpPr/>
            <p:nvPr/>
          </p:nvSpPr>
          <p:spPr>
            <a:xfrm>
              <a:off x="6946921" y="2750192"/>
              <a:ext cx="0" cy="541199"/>
            </a:xfrm>
            <a:custGeom>
              <a:avLst/>
              <a:gdLst/>
              <a:ahLst/>
              <a:cxnLst/>
              <a:rect l="l" t="t" r="r" b="b"/>
              <a:pathLst>
                <a:path h="406400">
                  <a:moveTo>
                    <a:pt x="0" y="0"/>
                  </a:moveTo>
                  <a:lnTo>
                    <a:pt x="0" y="405841"/>
                  </a:lnTo>
                </a:path>
              </a:pathLst>
            </a:custGeom>
            <a:ln w="8585">
              <a:solidFill>
                <a:schemeClr val="bg1"/>
              </a:solidFill>
              <a:prstDash val="dash"/>
            </a:ln>
          </p:spPr>
          <p:txBody>
            <a:bodyPr wrap="square" lIns="0" tIns="0" rIns="0" bIns="0" rtlCol="0"/>
            <a:lstStyle/>
            <a:p>
              <a:pPr defTabSz="914400"/>
              <a:endParaRPr kern="0">
                <a:solidFill>
                  <a:sysClr val="windowText" lastClr="000000"/>
                </a:solidFill>
              </a:endParaRPr>
            </a:p>
          </p:txBody>
        </p:sp>
      </p:grpSp>
      <p:sp>
        <p:nvSpPr>
          <p:cNvPr id="79" name="Rectangle 78"/>
          <p:cNvSpPr/>
          <p:nvPr/>
        </p:nvSpPr>
        <p:spPr>
          <a:xfrm>
            <a:off x="1582440" y="1632286"/>
            <a:ext cx="10156333" cy="646331"/>
          </a:xfrm>
          <a:prstGeom prst="rect">
            <a:avLst/>
          </a:prstGeom>
        </p:spPr>
        <p:txBody>
          <a:bodyPr wrap="square">
            <a:spAutoFit/>
          </a:bodyPr>
          <a:lstStyle/>
          <a:p>
            <a:pPr defTabSz="914400"/>
            <a:r>
              <a:rPr lang="ru-RU" kern="0" spc="-7" dirty="0">
                <a:solidFill>
                  <a:srgbClr val="383838"/>
                </a:solidFill>
              </a:rPr>
              <a:t>Программная система безопасности компании </a:t>
            </a:r>
            <a:r>
              <a:rPr lang="ru-RU" kern="0" spc="-7" dirty="0" err="1">
                <a:solidFill>
                  <a:srgbClr val="383838"/>
                </a:solidFill>
              </a:rPr>
              <a:t>Zebra</a:t>
            </a:r>
            <a:r>
              <a:rPr lang="ru-RU" kern="0" spc="-7" dirty="0">
                <a:solidFill>
                  <a:srgbClr val="383838"/>
                </a:solidFill>
              </a:rPr>
              <a:t> для увеличения жизненного цикла</a:t>
            </a:r>
          </a:p>
          <a:p>
            <a:pPr defTabSz="914400"/>
            <a:r>
              <a:rPr lang="ru-RU" kern="0" spc="-7" dirty="0">
                <a:solidFill>
                  <a:srgbClr val="383838"/>
                </a:solidFill>
              </a:rPr>
              <a:t>корпоративных мобильных компьютеров на ОС </a:t>
            </a:r>
            <a:r>
              <a:rPr lang="ru-RU" kern="0" spc="-7" dirty="0" err="1">
                <a:solidFill>
                  <a:srgbClr val="383838"/>
                </a:solidFill>
              </a:rPr>
              <a:t>Android</a:t>
            </a:r>
            <a:r>
              <a:rPr lang="ru-RU" kern="0" spc="-7" dirty="0">
                <a:solidFill>
                  <a:srgbClr val="383838"/>
                </a:solidFill>
              </a:rPr>
              <a:t>.</a:t>
            </a:r>
          </a:p>
        </p:txBody>
      </p:sp>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9941" y="5353682"/>
            <a:ext cx="2866007" cy="1039137"/>
          </a:xfrm>
          <a:prstGeom prst="rect">
            <a:avLst/>
          </a:prstGeom>
        </p:spPr>
      </p:pic>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1171" y="5353682"/>
            <a:ext cx="2866007" cy="1039137"/>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3521" y="5355428"/>
            <a:ext cx="2866007" cy="1039137"/>
          </a:xfrm>
          <a:prstGeom prst="rect">
            <a:avLst/>
          </a:prstGeom>
        </p:spPr>
      </p:pic>
      <p:sp>
        <p:nvSpPr>
          <p:cNvPr id="26" name="object 26"/>
          <p:cNvSpPr txBox="1"/>
          <p:nvPr/>
        </p:nvSpPr>
        <p:spPr>
          <a:xfrm>
            <a:off x="1616384" y="5550481"/>
            <a:ext cx="1689123" cy="654025"/>
          </a:xfrm>
          <a:prstGeom prst="rect">
            <a:avLst/>
          </a:prstGeom>
        </p:spPr>
        <p:txBody>
          <a:bodyPr vert="horz" wrap="square" lIns="0" tIns="0" rIns="0" bIns="0" rtlCol="0">
            <a:spAutoFit/>
          </a:bodyPr>
          <a:lstStyle/>
          <a:p>
            <a:pPr marL="16913" marR="6765" defTabSz="914400">
              <a:lnSpc>
                <a:spcPts val="1678"/>
              </a:lnSpc>
            </a:pPr>
            <a:r>
              <a:rPr lang="ru-RU" sz="1465" b="1" kern="0" spc="-7" dirty="0">
                <a:solidFill>
                  <a:srgbClr val="333D46"/>
                </a:solidFill>
                <a:latin typeface="Arial"/>
                <a:cs typeface="Arial"/>
              </a:rPr>
              <a:t>Добавляет годы поддержки безопасности ОС</a:t>
            </a:r>
            <a:endParaRPr sz="1465" kern="0" dirty="0">
              <a:solidFill>
                <a:sysClr val="windowText" lastClr="000000"/>
              </a:solidFill>
              <a:latin typeface="Arial"/>
              <a:cs typeface="Arial"/>
            </a:endParaRPr>
          </a:p>
        </p:txBody>
      </p:sp>
      <p:sp>
        <p:nvSpPr>
          <p:cNvPr id="27" name="object 27"/>
          <p:cNvSpPr txBox="1"/>
          <p:nvPr/>
        </p:nvSpPr>
        <p:spPr>
          <a:xfrm>
            <a:off x="4005553" y="5446963"/>
            <a:ext cx="2008648" cy="872034"/>
          </a:xfrm>
          <a:prstGeom prst="rect">
            <a:avLst/>
          </a:prstGeom>
        </p:spPr>
        <p:txBody>
          <a:bodyPr vert="horz" wrap="square" lIns="0" tIns="0" rIns="0" bIns="0" rtlCol="0">
            <a:spAutoFit/>
          </a:bodyPr>
          <a:lstStyle/>
          <a:p>
            <a:pPr marL="16913" marR="6765" defTabSz="914400">
              <a:lnSpc>
                <a:spcPts val="1678"/>
              </a:lnSpc>
            </a:pPr>
            <a:r>
              <a:rPr lang="ru-RU" sz="1465" b="1" kern="0" dirty="0">
                <a:solidFill>
                  <a:srgbClr val="333D46"/>
                </a:solidFill>
                <a:latin typeface="Arial"/>
                <a:cs typeface="Arial"/>
              </a:rPr>
              <a:t>Уравнивает жизненные циклы ОС и оборудования предприятия</a:t>
            </a:r>
            <a:endParaRPr sz="1465" kern="0" dirty="0">
              <a:solidFill>
                <a:sysClr val="windowText" lastClr="000000"/>
              </a:solidFill>
              <a:latin typeface="Arial"/>
              <a:cs typeface="Arial"/>
            </a:endParaRPr>
          </a:p>
        </p:txBody>
      </p:sp>
      <p:sp>
        <p:nvSpPr>
          <p:cNvPr id="28" name="object 28"/>
          <p:cNvSpPr txBox="1"/>
          <p:nvPr/>
        </p:nvSpPr>
        <p:spPr>
          <a:xfrm>
            <a:off x="6350074" y="5523863"/>
            <a:ext cx="1999767" cy="654025"/>
          </a:xfrm>
          <a:prstGeom prst="rect">
            <a:avLst/>
          </a:prstGeom>
        </p:spPr>
        <p:txBody>
          <a:bodyPr vert="horz" wrap="square" lIns="0" tIns="0" rIns="0" bIns="0" rtlCol="0">
            <a:spAutoFit/>
          </a:bodyPr>
          <a:lstStyle/>
          <a:p>
            <a:pPr marL="16913" marR="6765" defTabSz="914400">
              <a:lnSpc>
                <a:spcPts val="1678"/>
              </a:lnSpc>
            </a:pPr>
            <a:r>
              <a:rPr lang="ru-RU" sz="1465" b="1" kern="0" dirty="0">
                <a:solidFill>
                  <a:srgbClr val="333D46"/>
                </a:solidFill>
                <a:latin typeface="Arial"/>
                <a:cs typeface="Arial"/>
              </a:rPr>
              <a:t>Значительно снижает совокупную стоимость владения</a:t>
            </a:r>
            <a:endParaRPr sz="1465" kern="0" dirty="0">
              <a:solidFill>
                <a:sysClr val="windowText" lastClr="000000"/>
              </a:solidFill>
              <a:latin typeface="Arial"/>
              <a:cs typeface="Arial"/>
            </a:endParaRPr>
          </a:p>
        </p:txBody>
      </p:sp>
      <p:sp>
        <p:nvSpPr>
          <p:cNvPr id="55" name="object 7"/>
          <p:cNvSpPr/>
          <p:nvPr/>
        </p:nvSpPr>
        <p:spPr>
          <a:xfrm>
            <a:off x="2426849" y="3406584"/>
            <a:ext cx="1700360" cy="334867"/>
          </a:xfrm>
          <a:custGeom>
            <a:avLst/>
            <a:gdLst/>
            <a:ahLst/>
            <a:cxnLst/>
            <a:rect l="l" t="t" r="r" b="b"/>
            <a:pathLst>
              <a:path w="1268730" h="251460">
                <a:moveTo>
                  <a:pt x="1136929" y="0"/>
                </a:moveTo>
                <a:lnTo>
                  <a:pt x="0" y="0"/>
                </a:lnTo>
                <a:lnTo>
                  <a:pt x="129197" y="125488"/>
                </a:lnTo>
                <a:lnTo>
                  <a:pt x="0" y="251002"/>
                </a:lnTo>
                <a:lnTo>
                  <a:pt x="1136929" y="251002"/>
                </a:lnTo>
                <a:lnTo>
                  <a:pt x="1268564" y="125488"/>
                </a:lnTo>
                <a:lnTo>
                  <a:pt x="1136929" y="0"/>
                </a:lnTo>
                <a:close/>
              </a:path>
            </a:pathLst>
          </a:custGeom>
          <a:solidFill>
            <a:srgbClr val="807F83"/>
          </a:solidFill>
        </p:spPr>
        <p:txBody>
          <a:bodyPr wrap="square" lIns="0" tIns="0" rIns="0" bIns="0" rtlCol="0"/>
          <a:lstStyle/>
          <a:p>
            <a:pPr defTabSz="914400"/>
            <a:endParaRPr kern="0">
              <a:solidFill>
                <a:sysClr val="windowText" lastClr="000000"/>
              </a:solidFill>
            </a:endParaRPr>
          </a:p>
        </p:txBody>
      </p:sp>
      <p:sp>
        <p:nvSpPr>
          <p:cNvPr id="57" name="object 35"/>
          <p:cNvSpPr/>
          <p:nvPr/>
        </p:nvSpPr>
        <p:spPr>
          <a:xfrm>
            <a:off x="3987437" y="3406584"/>
            <a:ext cx="1500135" cy="334867"/>
          </a:xfrm>
          <a:custGeom>
            <a:avLst/>
            <a:gdLst/>
            <a:ahLst/>
            <a:cxnLst/>
            <a:rect l="l" t="t" r="r" b="b"/>
            <a:pathLst>
              <a:path w="1126489" h="251460">
                <a:moveTo>
                  <a:pt x="1067130" y="0"/>
                </a:moveTo>
                <a:lnTo>
                  <a:pt x="0" y="0"/>
                </a:lnTo>
                <a:lnTo>
                  <a:pt x="129209" y="125488"/>
                </a:lnTo>
                <a:lnTo>
                  <a:pt x="0" y="251002"/>
                </a:lnTo>
                <a:lnTo>
                  <a:pt x="1061847" y="251002"/>
                </a:lnTo>
                <a:lnTo>
                  <a:pt x="1126401" y="125488"/>
                </a:lnTo>
                <a:lnTo>
                  <a:pt x="1067130" y="0"/>
                </a:lnTo>
                <a:close/>
              </a:path>
            </a:pathLst>
          </a:custGeom>
          <a:solidFill>
            <a:srgbClr val="807F83"/>
          </a:solidFill>
        </p:spPr>
        <p:txBody>
          <a:bodyPr wrap="square" lIns="0" tIns="0" rIns="0" bIns="0" rtlCol="0"/>
          <a:lstStyle/>
          <a:p>
            <a:pPr defTabSz="914400"/>
            <a:endParaRPr kern="0">
              <a:solidFill>
                <a:sysClr val="windowText" lastClr="000000"/>
              </a:solidFill>
            </a:endParaRPr>
          </a:p>
        </p:txBody>
      </p:sp>
      <p:sp>
        <p:nvSpPr>
          <p:cNvPr id="74" name="object 18"/>
          <p:cNvSpPr/>
          <p:nvPr/>
        </p:nvSpPr>
        <p:spPr>
          <a:xfrm flipH="1">
            <a:off x="2571800" y="3163569"/>
            <a:ext cx="61054" cy="840654"/>
          </a:xfrm>
          <a:custGeom>
            <a:avLst/>
            <a:gdLst/>
            <a:ahLst/>
            <a:cxnLst/>
            <a:rect l="l" t="t" r="r" b="b"/>
            <a:pathLst>
              <a:path h="406400">
                <a:moveTo>
                  <a:pt x="0" y="0"/>
                </a:moveTo>
                <a:lnTo>
                  <a:pt x="0" y="405841"/>
                </a:lnTo>
              </a:path>
            </a:pathLst>
          </a:custGeom>
          <a:ln w="8585">
            <a:solidFill>
              <a:srgbClr val="333D46"/>
            </a:solidFill>
            <a:prstDash val="dash"/>
          </a:ln>
        </p:spPr>
        <p:txBody>
          <a:bodyPr wrap="square" lIns="0" tIns="0" rIns="0" bIns="0" rtlCol="0"/>
          <a:lstStyle/>
          <a:p>
            <a:pPr defTabSz="914400"/>
            <a:endParaRPr kern="0">
              <a:solidFill>
                <a:sysClr val="windowText" lastClr="000000"/>
              </a:solidFill>
            </a:endParaRPr>
          </a:p>
        </p:txBody>
      </p:sp>
      <p:sp>
        <p:nvSpPr>
          <p:cNvPr id="56" name="object 18"/>
          <p:cNvSpPr/>
          <p:nvPr/>
        </p:nvSpPr>
        <p:spPr>
          <a:xfrm flipH="1">
            <a:off x="4116770" y="3163569"/>
            <a:ext cx="61054" cy="840654"/>
          </a:xfrm>
          <a:custGeom>
            <a:avLst/>
            <a:gdLst/>
            <a:ahLst/>
            <a:cxnLst/>
            <a:rect l="l" t="t" r="r" b="b"/>
            <a:pathLst>
              <a:path h="406400">
                <a:moveTo>
                  <a:pt x="0" y="0"/>
                </a:moveTo>
                <a:lnTo>
                  <a:pt x="0" y="405841"/>
                </a:lnTo>
              </a:path>
            </a:pathLst>
          </a:custGeom>
          <a:ln w="8585">
            <a:solidFill>
              <a:srgbClr val="333D46"/>
            </a:solidFill>
            <a:prstDash val="dash"/>
          </a:ln>
        </p:spPr>
        <p:txBody>
          <a:bodyPr wrap="square" lIns="0" tIns="0" rIns="0" bIns="0" rtlCol="0"/>
          <a:lstStyle/>
          <a:p>
            <a:pPr defTabSz="914400"/>
            <a:endParaRPr kern="0">
              <a:solidFill>
                <a:sysClr val="windowText" lastClr="000000"/>
              </a:solidFill>
            </a:endParaRPr>
          </a:p>
        </p:txBody>
      </p:sp>
      <p:sp>
        <p:nvSpPr>
          <p:cNvPr id="61" name="Rectangle 60"/>
          <p:cNvSpPr/>
          <p:nvPr/>
        </p:nvSpPr>
        <p:spPr>
          <a:xfrm>
            <a:off x="900715" y="3741451"/>
            <a:ext cx="4439490" cy="267792"/>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21899" tIns="0" rIns="121899" bIns="0" rtlCol="0" anchor="ctr"/>
          <a:lstStyle/>
          <a:p>
            <a:pPr algn="ctr" defTabSz="914400">
              <a:lnSpc>
                <a:spcPct val="80000"/>
              </a:lnSpc>
            </a:pPr>
            <a:endParaRPr lang="en-US" b="1" kern="0" dirty="0">
              <a:solidFill>
                <a:srgbClr val="FFFFFF"/>
              </a:solidFill>
              <a:cs typeface="Arial" charset="0"/>
            </a:endParaRPr>
          </a:p>
        </p:txBody>
      </p:sp>
      <p:sp>
        <p:nvSpPr>
          <p:cNvPr id="50" name="object 3"/>
          <p:cNvSpPr txBox="1"/>
          <p:nvPr/>
        </p:nvSpPr>
        <p:spPr>
          <a:xfrm>
            <a:off x="1814720" y="3758534"/>
            <a:ext cx="3270622" cy="215123"/>
          </a:xfrm>
          <a:prstGeom prst="rect">
            <a:avLst/>
          </a:prstGeom>
        </p:spPr>
        <p:txBody>
          <a:bodyPr vert="horz" wrap="square" lIns="0" tIns="0" rIns="0" bIns="0" rtlCol="0">
            <a:spAutoFit/>
          </a:bodyPr>
          <a:lstStyle/>
          <a:p>
            <a:pPr marL="15875" marR="6765" indent="165100" defTabSz="914400"/>
            <a:r>
              <a:rPr lang="ru-RU" sz="1398" b="1" kern="0" spc="73" dirty="0">
                <a:solidFill>
                  <a:srgbClr val="333E47"/>
                </a:solidFill>
                <a:latin typeface="Arial"/>
                <a:cs typeface="Arial"/>
              </a:rPr>
              <a:t>СТАНДАРТНЫЙ</a:t>
            </a:r>
            <a:r>
              <a:rPr lang="en-US" sz="1398" b="1" kern="0" spc="73" dirty="0">
                <a:solidFill>
                  <a:srgbClr val="333E47"/>
                </a:solidFill>
                <a:latin typeface="Arial"/>
                <a:cs typeface="Arial"/>
              </a:rPr>
              <a:t> ANDROID</a:t>
            </a:r>
            <a:endParaRPr sz="1398" kern="0" dirty="0">
              <a:solidFill>
                <a:srgbClr val="333E47"/>
              </a:solidFill>
              <a:latin typeface="Arial"/>
              <a:cs typeface="Arial"/>
            </a:endParaRPr>
          </a:p>
        </p:txBody>
      </p:sp>
      <p:sp>
        <p:nvSpPr>
          <p:cNvPr id="65" name="object 6"/>
          <p:cNvSpPr/>
          <p:nvPr/>
        </p:nvSpPr>
        <p:spPr>
          <a:xfrm>
            <a:off x="5522628" y="4015680"/>
            <a:ext cx="1662065" cy="334867"/>
          </a:xfrm>
          <a:custGeom>
            <a:avLst/>
            <a:gdLst/>
            <a:ahLst/>
            <a:cxnLst/>
            <a:rect l="l" t="t" r="r" b="b"/>
            <a:pathLst>
              <a:path w="1268730" h="251460">
                <a:moveTo>
                  <a:pt x="1136916" y="0"/>
                </a:moveTo>
                <a:lnTo>
                  <a:pt x="0" y="0"/>
                </a:lnTo>
                <a:lnTo>
                  <a:pt x="129197" y="125488"/>
                </a:lnTo>
                <a:lnTo>
                  <a:pt x="0" y="251002"/>
                </a:lnTo>
                <a:lnTo>
                  <a:pt x="1136916" y="251002"/>
                </a:lnTo>
                <a:lnTo>
                  <a:pt x="1268552" y="125488"/>
                </a:lnTo>
                <a:lnTo>
                  <a:pt x="1136916" y="0"/>
                </a:lnTo>
                <a:close/>
              </a:path>
            </a:pathLst>
          </a:custGeom>
          <a:solidFill>
            <a:srgbClr val="0C689F"/>
          </a:solidFill>
        </p:spPr>
        <p:txBody>
          <a:bodyPr wrap="square" lIns="0" tIns="0" rIns="0" bIns="0" rtlCol="0"/>
          <a:lstStyle/>
          <a:p>
            <a:pPr defTabSz="914400"/>
            <a:endParaRPr kern="0">
              <a:solidFill>
                <a:sysClr val="windowText" lastClr="000000"/>
              </a:solidFill>
            </a:endParaRPr>
          </a:p>
        </p:txBody>
      </p:sp>
      <p:sp>
        <p:nvSpPr>
          <p:cNvPr id="66" name="object 7"/>
          <p:cNvSpPr/>
          <p:nvPr/>
        </p:nvSpPr>
        <p:spPr>
          <a:xfrm>
            <a:off x="7047631" y="4015680"/>
            <a:ext cx="1700360" cy="334867"/>
          </a:xfrm>
          <a:custGeom>
            <a:avLst/>
            <a:gdLst/>
            <a:ahLst/>
            <a:cxnLst/>
            <a:rect l="l" t="t" r="r" b="b"/>
            <a:pathLst>
              <a:path w="1268730" h="251460">
                <a:moveTo>
                  <a:pt x="1136929" y="0"/>
                </a:moveTo>
                <a:lnTo>
                  <a:pt x="0" y="0"/>
                </a:lnTo>
                <a:lnTo>
                  <a:pt x="129197" y="125488"/>
                </a:lnTo>
                <a:lnTo>
                  <a:pt x="0" y="251002"/>
                </a:lnTo>
                <a:lnTo>
                  <a:pt x="1136929" y="251002"/>
                </a:lnTo>
                <a:lnTo>
                  <a:pt x="1268564" y="125488"/>
                </a:lnTo>
                <a:lnTo>
                  <a:pt x="1136929" y="0"/>
                </a:lnTo>
                <a:close/>
              </a:path>
            </a:pathLst>
          </a:custGeom>
          <a:solidFill>
            <a:srgbClr val="3F91BB"/>
          </a:solidFill>
        </p:spPr>
        <p:txBody>
          <a:bodyPr wrap="square" lIns="0" tIns="0" rIns="0" bIns="0" rtlCol="0"/>
          <a:lstStyle/>
          <a:p>
            <a:pPr defTabSz="914400"/>
            <a:endParaRPr kern="0">
              <a:solidFill>
                <a:sysClr val="windowText" lastClr="000000"/>
              </a:solidFill>
            </a:endParaRPr>
          </a:p>
        </p:txBody>
      </p:sp>
      <p:sp>
        <p:nvSpPr>
          <p:cNvPr id="33" name="object 33"/>
          <p:cNvSpPr/>
          <p:nvPr/>
        </p:nvSpPr>
        <p:spPr>
          <a:xfrm>
            <a:off x="5523899" y="3210209"/>
            <a:ext cx="171068" cy="1725274"/>
          </a:xfrm>
          <a:custGeom>
            <a:avLst/>
            <a:gdLst/>
            <a:ahLst/>
            <a:cxnLst/>
            <a:rect l="l" t="t" r="r" b="b"/>
            <a:pathLst>
              <a:path w="128904" h="1085214">
                <a:moveTo>
                  <a:pt x="128904" y="1085151"/>
                </a:moveTo>
                <a:lnTo>
                  <a:pt x="0" y="1085151"/>
                </a:lnTo>
                <a:lnTo>
                  <a:pt x="0" y="0"/>
                </a:lnTo>
                <a:lnTo>
                  <a:pt x="128904" y="0"/>
                </a:lnTo>
                <a:lnTo>
                  <a:pt x="128904" y="1085151"/>
                </a:lnTo>
                <a:close/>
              </a:path>
            </a:pathLst>
          </a:custGeom>
          <a:solidFill>
            <a:srgbClr val="333D46"/>
          </a:solidFill>
        </p:spPr>
        <p:txBody>
          <a:bodyPr wrap="square" lIns="0" tIns="0" rIns="0" bIns="0" rtlCol="0"/>
          <a:lstStyle/>
          <a:p>
            <a:pPr defTabSz="914400"/>
            <a:endParaRPr kern="0">
              <a:solidFill>
                <a:sysClr val="windowText" lastClr="000000"/>
              </a:solidFill>
            </a:endParaRPr>
          </a:p>
        </p:txBody>
      </p:sp>
      <p:sp>
        <p:nvSpPr>
          <p:cNvPr id="81" name="object 18"/>
          <p:cNvSpPr/>
          <p:nvPr/>
        </p:nvSpPr>
        <p:spPr>
          <a:xfrm flipH="1">
            <a:off x="7182446" y="3163569"/>
            <a:ext cx="45719" cy="1189764"/>
          </a:xfrm>
          <a:custGeom>
            <a:avLst/>
            <a:gdLst/>
            <a:ahLst/>
            <a:cxnLst/>
            <a:rect l="l" t="t" r="r" b="b"/>
            <a:pathLst>
              <a:path h="406400">
                <a:moveTo>
                  <a:pt x="0" y="0"/>
                </a:moveTo>
                <a:lnTo>
                  <a:pt x="0" y="405841"/>
                </a:lnTo>
              </a:path>
            </a:pathLst>
          </a:custGeom>
          <a:ln w="8585">
            <a:solidFill>
              <a:srgbClr val="333D46"/>
            </a:solidFill>
            <a:prstDash val="dash"/>
          </a:ln>
        </p:spPr>
        <p:txBody>
          <a:bodyPr wrap="square" lIns="0" tIns="0" rIns="0" bIns="0" rtlCol="0"/>
          <a:lstStyle/>
          <a:p>
            <a:pPr defTabSz="914400"/>
            <a:endParaRPr kern="0">
              <a:solidFill>
                <a:sysClr val="windowText" lastClr="000000"/>
              </a:solidFill>
            </a:endParaRPr>
          </a:p>
        </p:txBody>
      </p:sp>
      <p:sp>
        <p:nvSpPr>
          <p:cNvPr id="72" name="object 10"/>
          <p:cNvSpPr/>
          <p:nvPr/>
        </p:nvSpPr>
        <p:spPr>
          <a:xfrm>
            <a:off x="8610931" y="4014470"/>
            <a:ext cx="1380902" cy="336550"/>
          </a:xfrm>
          <a:custGeom>
            <a:avLst/>
            <a:gdLst/>
            <a:ahLst/>
            <a:cxnLst/>
            <a:rect l="l" t="t" r="r" b="b"/>
            <a:pathLst>
              <a:path w="1036954" h="251460">
                <a:moveTo>
                  <a:pt x="905268" y="0"/>
                </a:moveTo>
                <a:lnTo>
                  <a:pt x="0" y="0"/>
                </a:lnTo>
                <a:lnTo>
                  <a:pt x="129222" y="125488"/>
                </a:lnTo>
                <a:lnTo>
                  <a:pt x="0" y="251002"/>
                </a:lnTo>
                <a:lnTo>
                  <a:pt x="905268" y="251002"/>
                </a:lnTo>
                <a:lnTo>
                  <a:pt x="1036891" y="125488"/>
                </a:lnTo>
                <a:lnTo>
                  <a:pt x="905268" y="0"/>
                </a:lnTo>
                <a:close/>
              </a:path>
            </a:pathLst>
          </a:custGeom>
          <a:solidFill>
            <a:srgbClr val="6DAECD"/>
          </a:solidFill>
        </p:spPr>
        <p:txBody>
          <a:bodyPr wrap="square" lIns="0" tIns="0" rIns="0" bIns="0" rtlCol="0"/>
          <a:lstStyle/>
          <a:p>
            <a:pPr defTabSz="914400"/>
            <a:endParaRPr kern="0">
              <a:solidFill>
                <a:sysClr val="windowText" lastClr="000000"/>
              </a:solidFill>
            </a:endParaRPr>
          </a:p>
        </p:txBody>
      </p:sp>
      <p:sp>
        <p:nvSpPr>
          <p:cNvPr id="82" name="object 18"/>
          <p:cNvSpPr/>
          <p:nvPr/>
        </p:nvSpPr>
        <p:spPr>
          <a:xfrm flipH="1">
            <a:off x="8727227" y="3163569"/>
            <a:ext cx="45719" cy="1189764"/>
          </a:xfrm>
          <a:custGeom>
            <a:avLst/>
            <a:gdLst/>
            <a:ahLst/>
            <a:cxnLst/>
            <a:rect l="l" t="t" r="r" b="b"/>
            <a:pathLst>
              <a:path h="406400">
                <a:moveTo>
                  <a:pt x="0" y="0"/>
                </a:moveTo>
                <a:lnTo>
                  <a:pt x="0" y="405841"/>
                </a:lnTo>
              </a:path>
            </a:pathLst>
          </a:custGeom>
          <a:ln w="8585">
            <a:solidFill>
              <a:srgbClr val="333D46"/>
            </a:solidFill>
            <a:prstDash val="dash"/>
          </a:ln>
        </p:spPr>
        <p:txBody>
          <a:bodyPr wrap="square" lIns="0" tIns="0" rIns="0" bIns="0" rtlCol="0"/>
          <a:lstStyle/>
          <a:p>
            <a:pPr defTabSz="914400"/>
            <a:endParaRPr kern="0">
              <a:solidFill>
                <a:sysClr val="windowText" lastClr="000000"/>
              </a:solidFill>
            </a:endParaRPr>
          </a:p>
        </p:txBody>
      </p:sp>
      <p:pic>
        <p:nvPicPr>
          <p:cNvPr id="16" name="Picture 15" descr="lineas punteados.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6315" y="3223996"/>
            <a:ext cx="337212" cy="971296"/>
          </a:xfrm>
          <a:prstGeom prst="rect">
            <a:avLst/>
          </a:prstGeom>
        </p:spPr>
      </p:pic>
      <p:sp>
        <p:nvSpPr>
          <p:cNvPr id="58" name="object 6"/>
          <p:cNvSpPr/>
          <p:nvPr/>
        </p:nvSpPr>
        <p:spPr>
          <a:xfrm>
            <a:off x="877067" y="4015680"/>
            <a:ext cx="1689554" cy="334867"/>
          </a:xfrm>
          <a:custGeom>
            <a:avLst/>
            <a:gdLst/>
            <a:ahLst/>
            <a:cxnLst/>
            <a:rect l="l" t="t" r="r" b="b"/>
            <a:pathLst>
              <a:path w="1268730" h="251460">
                <a:moveTo>
                  <a:pt x="1136916" y="0"/>
                </a:moveTo>
                <a:lnTo>
                  <a:pt x="0" y="0"/>
                </a:lnTo>
                <a:lnTo>
                  <a:pt x="129197" y="125488"/>
                </a:lnTo>
                <a:lnTo>
                  <a:pt x="0" y="251002"/>
                </a:lnTo>
                <a:lnTo>
                  <a:pt x="1136916" y="251002"/>
                </a:lnTo>
                <a:lnTo>
                  <a:pt x="1268552" y="125488"/>
                </a:lnTo>
                <a:lnTo>
                  <a:pt x="1136916" y="0"/>
                </a:lnTo>
                <a:close/>
              </a:path>
            </a:pathLst>
          </a:custGeom>
          <a:solidFill>
            <a:srgbClr val="333D47"/>
          </a:solidFill>
        </p:spPr>
        <p:txBody>
          <a:bodyPr wrap="square" lIns="0" tIns="0" rIns="0" bIns="0" rtlCol="0"/>
          <a:lstStyle/>
          <a:p>
            <a:pPr defTabSz="914400"/>
            <a:endParaRPr kern="0">
              <a:solidFill>
                <a:sysClr val="windowText" lastClr="000000"/>
              </a:solidFill>
            </a:endParaRPr>
          </a:p>
        </p:txBody>
      </p:sp>
      <p:sp>
        <p:nvSpPr>
          <p:cNvPr id="54" name="object 6"/>
          <p:cNvSpPr/>
          <p:nvPr/>
        </p:nvSpPr>
        <p:spPr>
          <a:xfrm>
            <a:off x="877067" y="3406584"/>
            <a:ext cx="1689554" cy="334867"/>
          </a:xfrm>
          <a:custGeom>
            <a:avLst/>
            <a:gdLst/>
            <a:ahLst/>
            <a:cxnLst/>
            <a:rect l="l" t="t" r="r" b="b"/>
            <a:pathLst>
              <a:path w="1268730" h="251460">
                <a:moveTo>
                  <a:pt x="1136916" y="0"/>
                </a:moveTo>
                <a:lnTo>
                  <a:pt x="0" y="0"/>
                </a:lnTo>
                <a:lnTo>
                  <a:pt x="129197" y="125488"/>
                </a:lnTo>
                <a:lnTo>
                  <a:pt x="0" y="251002"/>
                </a:lnTo>
                <a:lnTo>
                  <a:pt x="1136916" y="251002"/>
                </a:lnTo>
                <a:lnTo>
                  <a:pt x="1268552" y="125488"/>
                </a:lnTo>
                <a:lnTo>
                  <a:pt x="1136916" y="0"/>
                </a:lnTo>
                <a:close/>
              </a:path>
            </a:pathLst>
          </a:custGeom>
          <a:solidFill>
            <a:srgbClr val="807F83"/>
          </a:solidFill>
        </p:spPr>
        <p:txBody>
          <a:bodyPr wrap="square" lIns="0" tIns="0" rIns="0" bIns="0" rtlCol="0"/>
          <a:lstStyle/>
          <a:p>
            <a:pPr defTabSz="914400"/>
            <a:endParaRPr kern="0">
              <a:solidFill>
                <a:sysClr val="windowText" lastClr="000000"/>
              </a:solidFill>
            </a:endParaRPr>
          </a:p>
        </p:txBody>
      </p:sp>
      <p:pic>
        <p:nvPicPr>
          <p:cNvPr id="11" name="Picture 10" descr="badgee.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9432" y="2545879"/>
            <a:ext cx="566079" cy="735904"/>
          </a:xfrm>
          <a:prstGeom prst="rect">
            <a:avLst/>
          </a:prstGeom>
        </p:spPr>
      </p:pic>
    </p:spTree>
    <p:extLst>
      <p:ext uri="{BB962C8B-B14F-4D97-AF65-F5344CB8AC3E}">
        <p14:creationId xmlns:p14="http://schemas.microsoft.com/office/powerpoint/2010/main" val="1901770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4727" y="1994410"/>
            <a:ext cx="1161556" cy="1005840"/>
          </a:xfrm>
          <a:prstGeom prst="rect">
            <a:avLst/>
          </a:prstGeom>
        </p:spPr>
      </p:pic>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3678" y="1994410"/>
            <a:ext cx="1157347" cy="1005840"/>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8816" y="1994410"/>
            <a:ext cx="1161288" cy="1005608"/>
          </a:xfrm>
          <a:prstGeom prst="rect">
            <a:avLst/>
          </a:prstGeom>
        </p:spPr>
      </p:pic>
      <p:sp>
        <p:nvSpPr>
          <p:cNvPr id="6" name="Title 5"/>
          <p:cNvSpPr>
            <a:spLocks noGrp="1"/>
          </p:cNvSpPr>
          <p:nvPr>
            <p:ph type="title"/>
          </p:nvPr>
        </p:nvSpPr>
        <p:spPr>
          <a:xfrm>
            <a:off x="419096" y="849597"/>
            <a:ext cx="11890649" cy="776680"/>
          </a:xfrm>
        </p:spPr>
        <p:txBody>
          <a:bodyPr/>
          <a:lstStyle/>
          <a:p>
            <a:r>
              <a:rPr lang="ru-RU" dirty="0" err="1"/>
              <a:t>LifeGuard</a:t>
            </a:r>
            <a:r>
              <a:rPr lang="ru-RU" dirty="0"/>
              <a:t> предоставляет набор </a:t>
            </a:r>
            <a:r>
              <a:rPr lang="ru-RU" dirty="0">
                <a:solidFill>
                  <a:schemeClr val="tx1"/>
                </a:solidFill>
              </a:rPr>
              <a:t>«обязательных» </a:t>
            </a:r>
            <a:r>
              <a:rPr lang="ru-RU" dirty="0"/>
              <a:t>улучшений:</a:t>
            </a:r>
            <a:endParaRPr lang="en-US" dirty="0"/>
          </a:p>
        </p:txBody>
      </p:sp>
      <p:sp>
        <p:nvSpPr>
          <p:cNvPr id="2" name="Slide Number Placeholder 1"/>
          <p:cNvSpPr>
            <a:spLocks noGrp="1"/>
          </p:cNvSpPr>
          <p:nvPr>
            <p:ph type="sldNum" sz="quarter" idx="10"/>
          </p:nvPr>
        </p:nvSpPr>
        <p:spPr/>
        <p:txBody>
          <a:bodyPr/>
          <a:lstStyle/>
          <a:p>
            <a:pPr defTabSz="914400"/>
            <a:fld id="{79044E51-BF79-AF42-BAC5-B771B1D9D8E0}" type="slidenum">
              <a:rPr lang="en-US" sz="1800" kern="0">
                <a:solidFill>
                  <a:sysClr val="windowText" lastClr="000000"/>
                </a:solidFill>
              </a:rPr>
              <a:pPr defTabSz="914400"/>
              <a:t>18</a:t>
            </a:fld>
            <a:endParaRPr lang="en-US" sz="1800" kern="0" dirty="0">
              <a:solidFill>
                <a:sysClr val="windowText" lastClr="000000"/>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94350391"/>
              </p:ext>
            </p:extLst>
          </p:nvPr>
        </p:nvGraphicFramePr>
        <p:xfrm>
          <a:off x="156117" y="2920114"/>
          <a:ext cx="3969796" cy="3236818"/>
        </p:xfrm>
        <a:graphic>
          <a:graphicData uri="http://schemas.openxmlformats.org/drawingml/2006/table">
            <a:tbl>
              <a:tblPr firstRow="1" bandRow="1">
                <a:tableStyleId>{5C22544A-7EE6-4342-B048-85BDC9FD1C3A}</a:tableStyleId>
              </a:tblPr>
              <a:tblGrid>
                <a:gridCol w="3969796">
                  <a:extLst>
                    <a:ext uri="{9D8B030D-6E8A-4147-A177-3AD203B41FA5}">
                      <a16:colId xmlns:a16="http://schemas.microsoft.com/office/drawing/2014/main" val="20000"/>
                    </a:ext>
                  </a:extLst>
                </a:gridCol>
              </a:tblGrid>
              <a:tr h="663034">
                <a:tc>
                  <a:txBody>
                    <a:bodyPr/>
                    <a:lstStyle/>
                    <a:p>
                      <a:pPr marL="0" indent="0" algn="l" eaLnBrk="0" hangingPunct="0">
                        <a:spcAft>
                          <a:spcPts val="600"/>
                        </a:spcAft>
                        <a:buClr>
                          <a:srgbClr val="007CB0"/>
                        </a:buClr>
                        <a:buFont typeface="Arial" panose="020B0604020202020204" pitchFamily="34" charset="0"/>
                        <a:buNone/>
                      </a:pPr>
                      <a:r>
                        <a:rPr lang="ru-RU" sz="1600" dirty="0">
                          <a:solidFill>
                            <a:schemeClr val="bg1"/>
                          </a:solidFill>
                          <a:latin typeface="+mn-lt"/>
                        </a:rPr>
                        <a:t>УЛУЧШАЕТ  БЕЗОПАСНОСТЬ МОБИЛЬНОГО  КОМПЬЮТЕРА</a:t>
                      </a:r>
                      <a:endParaRPr lang="en-US" sz="1600" dirty="0">
                        <a:solidFill>
                          <a:schemeClr val="bg1"/>
                        </a:solidFill>
                        <a:latin typeface="+mn-lt"/>
                      </a:endParaRPr>
                    </a:p>
                  </a:txBody>
                  <a:tcPr marL="182880" marT="73152" marB="73152">
                    <a:lnL w="12700" cmpd="sng">
                      <a:noFill/>
                    </a:lnL>
                    <a:lnR w="12700" cmpd="sng">
                      <a:noFill/>
                    </a:lnR>
                    <a:lnT w="12700" cmpd="sng">
                      <a:noFill/>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845971">
                <a:tc>
                  <a:txBody>
                    <a:bodyPr/>
                    <a:lstStyle/>
                    <a:p>
                      <a:pPr marL="0" marR="0" indent="0" algn="l" defTabSz="914305" rtl="0" eaLnBrk="1" fontAlgn="auto" latinLnBrk="0" hangingPunct="1">
                        <a:lnSpc>
                          <a:spcPct val="114000"/>
                        </a:lnSpc>
                        <a:spcBef>
                          <a:spcPts val="0"/>
                        </a:spcBef>
                        <a:spcAft>
                          <a:spcPts val="0"/>
                        </a:spcAft>
                        <a:buClrTx/>
                        <a:buSzTx/>
                        <a:buFontTx/>
                        <a:buNone/>
                        <a:tabLst/>
                        <a:defRPr/>
                      </a:pPr>
                      <a:r>
                        <a:rPr lang="ru-RU" sz="1400" kern="1200" dirty="0" err="1">
                          <a:solidFill>
                            <a:schemeClr val="tx1"/>
                          </a:solidFill>
                          <a:latin typeface="+mn-lt"/>
                          <a:ea typeface="+mn-ea"/>
                          <a:cs typeface="+mn-cs"/>
                        </a:rPr>
                        <a:t>Проактивные</a:t>
                      </a:r>
                      <a:r>
                        <a:rPr lang="ru-RU" sz="1400" kern="1200" dirty="0">
                          <a:solidFill>
                            <a:schemeClr val="tx1"/>
                          </a:solidFill>
                          <a:latin typeface="+mn-lt"/>
                          <a:ea typeface="+mn-ea"/>
                          <a:cs typeface="+mn-cs"/>
                        </a:rPr>
                        <a:t> и предсказуемые ежемесячные/ежеквартальные обновления пакета безопасности</a:t>
                      </a:r>
                      <a:endParaRPr lang="en-US" sz="1400" kern="1200" dirty="0">
                        <a:solidFill>
                          <a:schemeClr val="tx1"/>
                        </a:solidFill>
                        <a:latin typeface="+mn-lt"/>
                        <a:ea typeface="+mn-ea"/>
                        <a:cs typeface="+mn-cs"/>
                      </a:endParaRPr>
                    </a:p>
                  </a:txBody>
                  <a:tcPr marL="182880" marT="73152" marB="7315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solidFill>
                  </a:tcPr>
                </a:tc>
                <a:extLst>
                  <a:ext uri="{0D108BD9-81ED-4DB2-BD59-A6C34878D82A}">
                    <a16:rowId xmlns:a16="http://schemas.microsoft.com/office/drawing/2014/main" val="10002"/>
                  </a:ext>
                </a:extLst>
              </a:tr>
              <a:tr h="697041">
                <a:tc>
                  <a:txBody>
                    <a:bodyPr/>
                    <a:lstStyle/>
                    <a:p>
                      <a:pPr marL="0" marR="0" indent="0" algn="l" defTabSz="914305" rtl="0" eaLnBrk="1" fontAlgn="auto" latinLnBrk="0" hangingPunct="1">
                        <a:lnSpc>
                          <a:spcPct val="114000"/>
                        </a:lnSpc>
                        <a:spcBef>
                          <a:spcPts val="0"/>
                        </a:spcBef>
                        <a:spcAft>
                          <a:spcPts val="0"/>
                        </a:spcAft>
                        <a:buClrTx/>
                        <a:buSzTx/>
                        <a:buFontTx/>
                        <a:buNone/>
                        <a:tabLst/>
                        <a:defRPr/>
                      </a:pPr>
                      <a:r>
                        <a:rPr lang="ru-RU" sz="1400" kern="1200" dirty="0">
                          <a:solidFill>
                            <a:schemeClr val="tx1"/>
                          </a:solidFill>
                          <a:latin typeface="+mn-lt"/>
                          <a:ea typeface="+mn-ea"/>
                          <a:cs typeface="+mn-cs"/>
                        </a:rPr>
                        <a:t>Обновления разворачиваются по усмотрению клиента</a:t>
                      </a:r>
                    </a:p>
                  </a:txBody>
                  <a:tcPr marL="182880" marT="73152" marB="7315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5"/>
                    </a:solidFill>
                  </a:tcPr>
                </a:tc>
                <a:extLst>
                  <a:ext uri="{0D108BD9-81ED-4DB2-BD59-A6C34878D82A}">
                    <a16:rowId xmlns:a16="http://schemas.microsoft.com/office/drawing/2014/main" val="10003"/>
                  </a:ext>
                </a:extLst>
              </a:tr>
              <a:tr h="1009653">
                <a:tc>
                  <a:txBody>
                    <a:bodyPr/>
                    <a:lstStyle/>
                    <a:p>
                      <a:pPr marL="0" marR="0" indent="0" algn="l" defTabSz="914305" rtl="0" eaLnBrk="1" fontAlgn="auto" latinLnBrk="0" hangingPunct="1">
                        <a:lnSpc>
                          <a:spcPct val="114000"/>
                        </a:lnSpc>
                        <a:spcBef>
                          <a:spcPts val="0"/>
                        </a:spcBef>
                        <a:spcAft>
                          <a:spcPts val="0"/>
                        </a:spcAft>
                        <a:buClrTx/>
                        <a:buSzTx/>
                        <a:buFontTx/>
                        <a:buNone/>
                        <a:tabLst/>
                        <a:defRPr/>
                      </a:pPr>
                      <a:r>
                        <a:rPr lang="ru-RU" sz="1400" kern="1200" dirty="0">
                          <a:solidFill>
                            <a:schemeClr val="tx1"/>
                          </a:solidFill>
                          <a:latin typeface="+mn-lt"/>
                          <a:ea typeface="+mn-ea"/>
                          <a:cs typeface="+mn-cs"/>
                        </a:rPr>
                        <a:t>Простота установки обновлений локально или удаленно с помощью</a:t>
                      </a:r>
                      <a:r>
                        <a:rPr lang="ru-RU" sz="1400" kern="1200" baseline="0" dirty="0">
                          <a:solidFill>
                            <a:schemeClr val="tx1"/>
                          </a:solidFill>
                          <a:latin typeface="+mn-lt"/>
                          <a:ea typeface="+mn-ea"/>
                          <a:cs typeface="+mn-cs"/>
                        </a:rPr>
                        <a:t> </a:t>
                      </a:r>
                      <a:r>
                        <a:rPr lang="ru-RU" sz="1400" kern="1200" dirty="0" err="1">
                          <a:solidFill>
                            <a:schemeClr val="tx1"/>
                          </a:solidFill>
                          <a:latin typeface="+mn-lt"/>
                          <a:ea typeface="+mn-ea"/>
                          <a:cs typeface="+mn-cs"/>
                        </a:rPr>
                        <a:t>Enterprise</a:t>
                      </a:r>
                      <a:r>
                        <a:rPr lang="ru-RU" sz="1400" kern="1200" dirty="0">
                          <a:solidFill>
                            <a:schemeClr val="tx1"/>
                          </a:solidFill>
                          <a:latin typeface="+mn-lt"/>
                          <a:ea typeface="+mn-ea"/>
                          <a:cs typeface="+mn-cs"/>
                        </a:rPr>
                        <a:t> </a:t>
                      </a:r>
                      <a:r>
                        <a:rPr lang="ru-RU" sz="1400" kern="1200" dirty="0" err="1">
                          <a:solidFill>
                            <a:schemeClr val="tx1"/>
                          </a:solidFill>
                          <a:latin typeface="+mn-lt"/>
                          <a:ea typeface="+mn-ea"/>
                          <a:cs typeface="+mn-cs"/>
                        </a:rPr>
                        <a:t>Mobility</a:t>
                      </a:r>
                      <a:r>
                        <a:rPr lang="ru-RU" sz="1400" kern="1200" dirty="0">
                          <a:solidFill>
                            <a:schemeClr val="tx1"/>
                          </a:solidFill>
                          <a:latin typeface="+mn-lt"/>
                          <a:ea typeface="+mn-ea"/>
                          <a:cs typeface="+mn-cs"/>
                        </a:rPr>
                        <a:t> </a:t>
                      </a:r>
                      <a:r>
                        <a:rPr lang="ru-RU" sz="1400" kern="1200" dirty="0" err="1">
                          <a:solidFill>
                            <a:schemeClr val="tx1"/>
                          </a:solidFill>
                          <a:latin typeface="+mn-lt"/>
                          <a:ea typeface="+mn-ea"/>
                          <a:cs typeface="+mn-cs"/>
                        </a:rPr>
                        <a:t>Management</a:t>
                      </a:r>
                      <a:r>
                        <a:rPr lang="en-US" sz="1400" kern="1200" dirty="0">
                          <a:solidFill>
                            <a:schemeClr val="tx1"/>
                          </a:solidFill>
                          <a:latin typeface="+mn-lt"/>
                          <a:ea typeface="+mn-ea"/>
                          <a:cs typeface="+mn-cs"/>
                        </a:rPr>
                        <a:t> (EMM)</a:t>
                      </a:r>
                    </a:p>
                    <a:p>
                      <a:pPr marL="0" marR="0" indent="0" algn="l" defTabSz="914305" rtl="0" eaLnBrk="1" fontAlgn="auto" latinLnBrk="0" hangingPunct="1">
                        <a:lnSpc>
                          <a:spcPts val="1100"/>
                        </a:lnSpc>
                        <a:spcBef>
                          <a:spcPts val="0"/>
                        </a:spcBef>
                        <a:spcAft>
                          <a:spcPts val="0"/>
                        </a:spcAft>
                        <a:buClrTx/>
                        <a:buSzTx/>
                        <a:buFontTx/>
                        <a:buNone/>
                        <a:tabLst/>
                        <a:defRPr/>
                      </a:pPr>
                      <a:endParaRPr lang="en-US" sz="1400" dirty="0">
                        <a:solidFill>
                          <a:schemeClr val="tx1"/>
                        </a:solidFill>
                        <a:latin typeface="+mn-lt"/>
                      </a:endParaRPr>
                    </a:p>
                  </a:txBody>
                  <a:tcPr marL="182880" marT="73152" marB="7315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solidFill>
                  </a:tcPr>
                </a:tc>
                <a:extLst>
                  <a:ext uri="{0D108BD9-81ED-4DB2-BD59-A6C34878D82A}">
                    <a16:rowId xmlns:a16="http://schemas.microsoft.com/office/drawing/2014/main" val="10004"/>
                  </a:ext>
                </a:extLst>
              </a:tr>
            </a:tbl>
          </a:graphicData>
        </a:graphic>
      </p:graphicFrame>
      <p:sp>
        <p:nvSpPr>
          <p:cNvPr id="15" name="Text Placeholder 8"/>
          <p:cNvSpPr txBox="1">
            <a:spLocks/>
          </p:cNvSpPr>
          <p:nvPr/>
        </p:nvSpPr>
        <p:spPr>
          <a:xfrm>
            <a:off x="156117" y="6161128"/>
            <a:ext cx="11208477" cy="365760"/>
          </a:xfrm>
          <a:prstGeom prst="rect">
            <a:avLst/>
          </a:prstGeom>
          <a:solidFill>
            <a:schemeClr val="accent2"/>
          </a:solidFill>
        </p:spPr>
        <p:txBody>
          <a:bodyPr>
            <a:noAutofit/>
          </a:bodyPr>
          <a:lstStyle>
            <a:lvl1pPr marL="0" indent="-219418" algn="l" rtl="0" eaLnBrk="0" fontAlgn="base" hangingPunct="0">
              <a:spcBef>
                <a:spcPts val="800"/>
              </a:spcBef>
              <a:spcAft>
                <a:spcPct val="0"/>
              </a:spcAft>
              <a:buClr>
                <a:srgbClr val="007CB0"/>
              </a:buClr>
              <a:buChar char="•"/>
              <a:defRPr sz="2000" b="0">
                <a:solidFill>
                  <a:schemeClr val="tx1"/>
                </a:solidFill>
                <a:latin typeface="+mn-lt"/>
                <a:ea typeface="MS PGothic" pitchFamily="34" charset="-128"/>
                <a:cs typeface="MS PGothic"/>
              </a:defRPr>
            </a:lvl1pPr>
            <a:lvl2pPr marL="463215" indent="-219418" algn="l" rtl="0" eaLnBrk="0" fontAlgn="base" hangingPunct="0">
              <a:spcBef>
                <a:spcPts val="800"/>
              </a:spcBef>
              <a:spcAft>
                <a:spcPct val="0"/>
              </a:spcAft>
              <a:buClr>
                <a:schemeClr val="tx1"/>
              </a:buClr>
              <a:buFont typeface="Arial"/>
              <a:buChar char="–"/>
              <a:defRPr sz="1800">
                <a:solidFill>
                  <a:srgbClr val="000000"/>
                </a:solidFill>
                <a:latin typeface="+mn-lt"/>
                <a:ea typeface="MS PGothic" pitchFamily="34" charset="-128"/>
                <a:cs typeface="MS PGothic"/>
              </a:defRPr>
            </a:lvl2pPr>
            <a:lvl3pPr marL="682633" indent="-219418" algn="l" rtl="0" eaLnBrk="0" fontAlgn="base" hangingPunct="0">
              <a:spcBef>
                <a:spcPts val="800"/>
              </a:spcBef>
              <a:spcAft>
                <a:spcPct val="0"/>
              </a:spcAft>
              <a:buClr>
                <a:schemeClr val="tx1"/>
              </a:buClr>
              <a:buFont typeface="Arial"/>
              <a:buChar char="•"/>
              <a:defRPr sz="1600">
                <a:solidFill>
                  <a:srgbClr val="000000"/>
                </a:solidFill>
                <a:latin typeface="+mn-lt"/>
                <a:ea typeface="MS PGothic" pitchFamily="34" charset="-128"/>
                <a:cs typeface="MS PGothic"/>
              </a:defRPr>
            </a:lvl3pPr>
            <a:lvl4pPr marL="1023949" indent="-219418" algn="l" rtl="0" eaLnBrk="0" fontAlgn="base" hangingPunct="0">
              <a:spcBef>
                <a:spcPts val="533"/>
              </a:spcBef>
              <a:spcAft>
                <a:spcPct val="0"/>
              </a:spcAft>
              <a:buFont typeface="Arial"/>
              <a:buChar char="•"/>
              <a:defRPr sz="1600">
                <a:solidFill>
                  <a:schemeClr val="tx1"/>
                </a:solidFill>
                <a:latin typeface="+mn-lt"/>
                <a:ea typeface="MS PGothic" pitchFamily="34" charset="-128"/>
                <a:cs typeface="MS PGothic"/>
              </a:defRPr>
            </a:lvl4pPr>
            <a:lvl5pPr marL="2740604" indent="-302631" algn="l" rtl="0" eaLnBrk="0" fontAlgn="base" hangingPunct="0">
              <a:spcBef>
                <a:spcPct val="20000"/>
              </a:spcBef>
              <a:spcAft>
                <a:spcPct val="0"/>
              </a:spcAft>
              <a:buFont typeface="Arial"/>
              <a:buChar char="•"/>
              <a:defRPr sz="1600">
                <a:solidFill>
                  <a:schemeClr val="tx1"/>
                </a:solidFill>
                <a:latin typeface="+mn-lt"/>
                <a:ea typeface="MS PGothic" pitchFamily="34" charset="-128"/>
                <a:cs typeface="MS PGothic"/>
              </a:defRPr>
            </a:lvl5pPr>
            <a:lvl6pPr marL="3351867" indent="-304716" algn="l" rtl="0" eaLnBrk="1" fontAlgn="base" hangingPunct="1">
              <a:spcBef>
                <a:spcPct val="20000"/>
              </a:spcBef>
              <a:spcAft>
                <a:spcPct val="0"/>
              </a:spcAft>
              <a:buChar char="»"/>
              <a:defRPr sz="2700">
                <a:solidFill>
                  <a:schemeClr val="tx1"/>
                </a:solidFill>
                <a:latin typeface="+mn-lt"/>
                <a:ea typeface="+mn-ea"/>
              </a:defRPr>
            </a:lvl6pPr>
            <a:lvl7pPr marL="3961296" indent="-304716" algn="l" rtl="0" eaLnBrk="1" fontAlgn="base" hangingPunct="1">
              <a:spcBef>
                <a:spcPct val="20000"/>
              </a:spcBef>
              <a:spcAft>
                <a:spcPct val="0"/>
              </a:spcAft>
              <a:buChar char="»"/>
              <a:defRPr sz="2700">
                <a:solidFill>
                  <a:schemeClr val="tx1"/>
                </a:solidFill>
                <a:latin typeface="+mn-lt"/>
                <a:ea typeface="+mn-ea"/>
              </a:defRPr>
            </a:lvl7pPr>
            <a:lvl8pPr marL="4570727" indent="-304716" algn="l" rtl="0" eaLnBrk="1" fontAlgn="base" hangingPunct="1">
              <a:spcBef>
                <a:spcPct val="20000"/>
              </a:spcBef>
              <a:spcAft>
                <a:spcPct val="0"/>
              </a:spcAft>
              <a:buChar char="»"/>
              <a:defRPr sz="2700">
                <a:solidFill>
                  <a:schemeClr val="tx1"/>
                </a:solidFill>
                <a:latin typeface="+mn-lt"/>
                <a:ea typeface="+mn-ea"/>
              </a:defRPr>
            </a:lvl8pPr>
            <a:lvl9pPr marL="5180156" indent="-304716" algn="l" rtl="0" eaLnBrk="1" fontAlgn="base" hangingPunct="1">
              <a:spcBef>
                <a:spcPct val="20000"/>
              </a:spcBef>
              <a:spcAft>
                <a:spcPct val="0"/>
              </a:spcAft>
              <a:buChar char="»"/>
              <a:defRPr sz="2700">
                <a:solidFill>
                  <a:schemeClr val="tx1"/>
                </a:solidFill>
                <a:latin typeface="+mn-lt"/>
                <a:ea typeface="+mn-ea"/>
              </a:defRPr>
            </a:lvl9pPr>
          </a:lstStyle>
          <a:p>
            <a:pPr indent="0" algn="ctr" defTabSz="914400">
              <a:spcBef>
                <a:spcPts val="1400"/>
              </a:spcBef>
              <a:spcAft>
                <a:spcPts val="1200"/>
              </a:spcAft>
              <a:buNone/>
            </a:pPr>
            <a:r>
              <a:rPr lang="ru-RU" sz="1600" b="1" kern="0" spc="-50" dirty="0">
                <a:solidFill>
                  <a:srgbClr val="333D47"/>
                </a:solidFill>
              </a:rPr>
              <a:t>ЗАЩИЩАЕТ И УВЕЛИЧИВАЕТ ИНВЕСТИЦИИ ВАШЕГО ПРЕДПРИЯТИЯ В МОБИЛЬНЫЕ ТЕХНОЛОГИИ</a:t>
            </a:r>
            <a:r>
              <a:rPr lang="ru-RU" sz="1600" b="1" kern="0" dirty="0">
                <a:solidFill>
                  <a:srgbClr val="333D47"/>
                </a:solidFill>
              </a:rPr>
              <a:t>.</a:t>
            </a:r>
            <a:r>
              <a:rPr lang="en-US" sz="1600" b="1" kern="0" dirty="0">
                <a:solidFill>
                  <a:srgbClr val="333D47"/>
                </a:solidFill>
              </a:rPr>
              <a:t> </a:t>
            </a:r>
          </a:p>
        </p:txBody>
      </p:sp>
      <p:graphicFrame>
        <p:nvGraphicFramePr>
          <p:cNvPr id="26" name="Table 25"/>
          <p:cNvGraphicFramePr>
            <a:graphicFrameLocks noGrp="1"/>
          </p:cNvGraphicFramePr>
          <p:nvPr>
            <p:extLst>
              <p:ext uri="{D42A27DB-BD31-4B8C-83A1-F6EECF244321}">
                <p14:modId xmlns:p14="http://schemas.microsoft.com/office/powerpoint/2010/main" val="2144812786"/>
              </p:ext>
            </p:extLst>
          </p:nvPr>
        </p:nvGraphicFramePr>
        <p:xfrm>
          <a:off x="4205245" y="2920072"/>
          <a:ext cx="3544488" cy="3215741"/>
        </p:xfrm>
        <a:graphic>
          <a:graphicData uri="http://schemas.openxmlformats.org/drawingml/2006/table">
            <a:tbl>
              <a:tblPr firstRow="1" bandRow="1">
                <a:tableStyleId>{5C22544A-7EE6-4342-B048-85BDC9FD1C3A}</a:tableStyleId>
              </a:tblPr>
              <a:tblGrid>
                <a:gridCol w="3544488">
                  <a:extLst>
                    <a:ext uri="{9D8B030D-6E8A-4147-A177-3AD203B41FA5}">
                      <a16:colId xmlns:a16="http://schemas.microsoft.com/office/drawing/2014/main" val="20000"/>
                    </a:ext>
                  </a:extLst>
                </a:gridCol>
              </a:tblGrid>
              <a:tr h="639802">
                <a:tc>
                  <a:txBody>
                    <a:bodyPr/>
                    <a:lstStyle/>
                    <a:p>
                      <a:pPr marL="0" indent="0" algn="l" eaLnBrk="0" hangingPunct="0">
                        <a:spcAft>
                          <a:spcPts val="600"/>
                        </a:spcAft>
                        <a:buClr>
                          <a:srgbClr val="007CB0"/>
                        </a:buClr>
                        <a:buFont typeface="Arial" panose="020B0604020202020204" pitchFamily="34" charset="0"/>
                        <a:buNone/>
                      </a:pPr>
                      <a:r>
                        <a:rPr lang="ru-RU" sz="1600" dirty="0">
                          <a:solidFill>
                            <a:schemeClr val="bg1"/>
                          </a:solidFill>
                          <a:latin typeface="+mn-lt"/>
                        </a:rPr>
                        <a:t>УВЕЛИЧИВАЕТ ПЕРИОД ПОДДЕРЖКИ БЕЗОПАСНОСТИ </a:t>
                      </a:r>
                      <a:endParaRPr lang="en-US" sz="1600" dirty="0">
                        <a:solidFill>
                          <a:schemeClr val="bg1"/>
                        </a:solidFill>
                        <a:latin typeface="+mn-lt"/>
                      </a:endParaRPr>
                    </a:p>
                  </a:txBody>
                  <a:tcPr marL="182880" marT="73152" marB="73152">
                    <a:lnL w="12700" cmpd="sng">
                      <a:noFill/>
                    </a:lnL>
                    <a:lnR w="12700" cmpd="sng">
                      <a:noFill/>
                    </a:lnR>
                    <a:lnT w="12700" cmpd="sng">
                      <a:noFill/>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839170">
                <a:tc>
                  <a:txBody>
                    <a:bodyPr/>
                    <a:lstStyle/>
                    <a:p>
                      <a:pPr marL="0" marR="0" indent="0" algn="l" defTabSz="914305" rtl="0" eaLnBrk="1" fontAlgn="auto" latinLnBrk="0" hangingPunct="1">
                        <a:lnSpc>
                          <a:spcPct val="114000"/>
                        </a:lnSpc>
                        <a:spcBef>
                          <a:spcPts val="0"/>
                        </a:spcBef>
                        <a:spcAft>
                          <a:spcPts val="0"/>
                        </a:spcAft>
                        <a:buClrTx/>
                        <a:buSzTx/>
                        <a:buFontTx/>
                        <a:buNone/>
                        <a:tabLst/>
                        <a:defRPr/>
                      </a:pPr>
                      <a:r>
                        <a:rPr lang="ru-RU" sz="1400">
                          <a:solidFill>
                            <a:schemeClr val="tx1"/>
                          </a:solidFill>
                          <a:latin typeface="+mn-lt"/>
                        </a:rPr>
                        <a:t>Жизненный цикл безопасности 5-7 лет</a:t>
                      </a:r>
                      <a:endParaRPr lang="en-US" sz="1400" dirty="0">
                        <a:solidFill>
                          <a:schemeClr val="tx1"/>
                        </a:solidFill>
                        <a:latin typeface="+mn-lt"/>
                      </a:endParaRPr>
                    </a:p>
                  </a:txBody>
                  <a:tcPr marL="182880" marT="73152" marB="7315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solidFill>
                  </a:tcPr>
                </a:tc>
                <a:extLst>
                  <a:ext uri="{0D108BD9-81ED-4DB2-BD59-A6C34878D82A}">
                    <a16:rowId xmlns:a16="http://schemas.microsoft.com/office/drawing/2014/main" val="10002"/>
                  </a:ext>
                </a:extLst>
              </a:tr>
              <a:tr h="743669">
                <a:tc>
                  <a:txBody>
                    <a:bodyPr/>
                    <a:lstStyle/>
                    <a:p>
                      <a:pPr marL="0" marR="0" indent="0" algn="l" defTabSz="914305" rtl="0" eaLnBrk="1" fontAlgn="auto" latinLnBrk="0" hangingPunct="1">
                        <a:lnSpc>
                          <a:spcPts val="1250"/>
                        </a:lnSpc>
                        <a:spcBef>
                          <a:spcPts val="0"/>
                        </a:spcBef>
                        <a:spcAft>
                          <a:spcPts val="0"/>
                        </a:spcAft>
                        <a:buClrTx/>
                        <a:buSzTx/>
                        <a:buFontTx/>
                        <a:buNone/>
                        <a:tabLst/>
                        <a:defRPr/>
                      </a:pPr>
                      <a:r>
                        <a:rPr lang="ru-RU" sz="1400" spc="-40" dirty="0">
                          <a:latin typeface="+mn-lt"/>
                        </a:rPr>
                        <a:t>Пакеты </a:t>
                      </a:r>
                      <a:r>
                        <a:rPr lang="ru-RU" sz="1400" spc="-30" dirty="0">
                          <a:latin typeface="+mn-lt"/>
                        </a:rPr>
                        <a:t>безопасности выпускаются ещё в течение двух лет после снятия с продаж модели</a:t>
                      </a:r>
                      <a:r>
                        <a:rPr lang="ru-RU" sz="1400" spc="-30" baseline="0" dirty="0">
                          <a:latin typeface="+mn-lt"/>
                        </a:rPr>
                        <a:t> </a:t>
                      </a:r>
                      <a:r>
                        <a:rPr lang="ru-RU" sz="1400" spc="-30" dirty="0">
                          <a:latin typeface="+mn-lt"/>
                        </a:rPr>
                        <a:t>мобильного </a:t>
                      </a:r>
                      <a:r>
                        <a:rPr lang="ru-RU" sz="1400" spc="-40" dirty="0">
                          <a:latin typeface="+mn-lt"/>
                        </a:rPr>
                        <a:t>компьютера</a:t>
                      </a:r>
                      <a:endParaRPr lang="en-US" sz="1400" spc="-40" dirty="0">
                        <a:latin typeface="+mn-lt"/>
                      </a:endParaRPr>
                    </a:p>
                  </a:txBody>
                  <a:tcPr marL="182880" marT="73152" marB="7315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5"/>
                    </a:solidFill>
                  </a:tcPr>
                </a:tc>
                <a:extLst>
                  <a:ext uri="{0D108BD9-81ED-4DB2-BD59-A6C34878D82A}">
                    <a16:rowId xmlns:a16="http://schemas.microsoft.com/office/drawing/2014/main" val="10003"/>
                  </a:ext>
                </a:extLst>
              </a:tr>
              <a:tr h="993100">
                <a:tc>
                  <a:txBody>
                    <a:bodyPr/>
                    <a:lstStyle/>
                    <a:p>
                      <a:pPr marL="0" marR="0" indent="0" algn="l" defTabSz="914305" rtl="0" eaLnBrk="1" fontAlgn="auto" latinLnBrk="0" hangingPunct="1">
                        <a:lnSpc>
                          <a:spcPct val="114000"/>
                        </a:lnSpc>
                        <a:spcBef>
                          <a:spcPts val="0"/>
                        </a:spcBef>
                        <a:spcAft>
                          <a:spcPts val="0"/>
                        </a:spcAft>
                        <a:buClrTx/>
                        <a:buSzTx/>
                        <a:buFontTx/>
                        <a:buNone/>
                        <a:tabLst/>
                        <a:defRPr/>
                      </a:pPr>
                      <a:r>
                        <a:rPr lang="ru-RU" sz="1400" dirty="0">
                          <a:solidFill>
                            <a:schemeClr val="tx1"/>
                          </a:solidFill>
                          <a:latin typeface="+mn-lt"/>
                        </a:rPr>
                        <a:t>Доступны более длительные варианты поддержки</a:t>
                      </a:r>
                      <a:endParaRPr lang="en-US" sz="1400" dirty="0">
                        <a:solidFill>
                          <a:schemeClr val="tx1"/>
                        </a:solidFill>
                        <a:latin typeface="+mn-lt"/>
                      </a:endParaRPr>
                    </a:p>
                  </a:txBody>
                  <a:tcPr marL="182880" marT="73152" marB="7315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solidFill>
                  </a:tcPr>
                </a:tc>
                <a:extLst>
                  <a:ext uri="{0D108BD9-81ED-4DB2-BD59-A6C34878D82A}">
                    <a16:rowId xmlns:a16="http://schemas.microsoft.com/office/drawing/2014/main" val="10004"/>
                  </a:ext>
                </a:extLst>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807678879"/>
              </p:ext>
            </p:extLst>
          </p:nvPr>
        </p:nvGraphicFramePr>
        <p:xfrm>
          <a:off x="7820106" y="2920112"/>
          <a:ext cx="3544488" cy="3215701"/>
        </p:xfrm>
        <a:graphic>
          <a:graphicData uri="http://schemas.openxmlformats.org/drawingml/2006/table">
            <a:tbl>
              <a:tblPr firstRow="1" bandRow="1">
                <a:tableStyleId>{5C22544A-7EE6-4342-B048-85BDC9FD1C3A}</a:tableStyleId>
              </a:tblPr>
              <a:tblGrid>
                <a:gridCol w="3544488">
                  <a:extLst>
                    <a:ext uri="{9D8B030D-6E8A-4147-A177-3AD203B41FA5}">
                      <a16:colId xmlns:a16="http://schemas.microsoft.com/office/drawing/2014/main" val="20000"/>
                    </a:ext>
                  </a:extLst>
                </a:gridCol>
              </a:tblGrid>
              <a:tr h="670076">
                <a:tc>
                  <a:txBody>
                    <a:bodyPr/>
                    <a:lstStyle/>
                    <a:p>
                      <a:pPr marL="0" indent="0" algn="l" eaLnBrk="0" hangingPunct="0">
                        <a:spcAft>
                          <a:spcPts val="600"/>
                        </a:spcAft>
                        <a:buClr>
                          <a:srgbClr val="007CB0"/>
                        </a:buClr>
                        <a:buFont typeface="Arial" panose="020B0604020202020204" pitchFamily="34" charset="0"/>
                        <a:buNone/>
                      </a:pPr>
                      <a:r>
                        <a:rPr lang="ru-RU" sz="1600" spc="-30" baseline="0" dirty="0">
                          <a:solidFill>
                            <a:schemeClr val="bg1"/>
                          </a:solidFill>
                          <a:latin typeface="+mn-lt"/>
                        </a:rPr>
                        <a:t>УПРОЩАЕТ ПОДДЕРЖКУ БЕЗОПАСНОСТИ ПРИ СМЕНЕ ОС</a:t>
                      </a:r>
                      <a:endParaRPr lang="en-US" sz="1600" spc="-30" baseline="0" dirty="0">
                        <a:solidFill>
                          <a:schemeClr val="bg1"/>
                        </a:solidFill>
                        <a:latin typeface="+mn-lt"/>
                      </a:endParaRPr>
                    </a:p>
                  </a:txBody>
                  <a:tcPr marL="182880" marT="73152" marB="73152">
                    <a:lnL w="12700" cmpd="sng">
                      <a:noFill/>
                    </a:lnL>
                    <a:lnR w="12700" cmpd="sng">
                      <a:noFill/>
                    </a:lnR>
                    <a:lnT w="12700" cmpd="sng">
                      <a:noFill/>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754835">
                <a:tc>
                  <a:txBody>
                    <a:bodyPr/>
                    <a:lstStyle/>
                    <a:p>
                      <a:pPr marL="0" marR="0" indent="0" algn="l" defTabSz="914305" rtl="0" eaLnBrk="1" fontAlgn="auto" latinLnBrk="0" hangingPunct="1">
                        <a:lnSpc>
                          <a:spcPct val="114000"/>
                        </a:lnSpc>
                        <a:spcBef>
                          <a:spcPts val="0"/>
                        </a:spcBef>
                        <a:spcAft>
                          <a:spcPts val="0"/>
                        </a:spcAft>
                        <a:buClrTx/>
                        <a:buSzTx/>
                        <a:buFontTx/>
                        <a:buNone/>
                        <a:tabLst/>
                        <a:defRPr/>
                      </a:pPr>
                      <a:r>
                        <a:rPr lang="ru-RU" sz="1400" dirty="0">
                          <a:solidFill>
                            <a:schemeClr val="tx1"/>
                          </a:solidFill>
                          <a:latin typeface="+mn-lt"/>
                        </a:rPr>
                        <a:t>Поддержка устаревших версий</a:t>
                      </a:r>
                      <a:r>
                        <a:rPr lang="ru-RU" sz="1400" baseline="0" dirty="0">
                          <a:solidFill>
                            <a:schemeClr val="tx1"/>
                          </a:solidFill>
                          <a:latin typeface="+mn-lt"/>
                        </a:rPr>
                        <a:t> </a:t>
                      </a:r>
                      <a:r>
                        <a:rPr lang="ru-RU" sz="1400" dirty="0">
                          <a:solidFill>
                            <a:schemeClr val="tx1"/>
                          </a:solidFill>
                          <a:latin typeface="+mn-lt"/>
                        </a:rPr>
                        <a:t>ОС при переходе на более новую ОС</a:t>
                      </a:r>
                      <a:endParaRPr lang="en-US" sz="1400" dirty="0">
                        <a:solidFill>
                          <a:schemeClr val="tx1"/>
                        </a:solidFill>
                        <a:latin typeface="+mn-lt"/>
                      </a:endParaRPr>
                    </a:p>
                  </a:txBody>
                  <a:tcPr marL="182880" marT="73152" marB="7315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solidFill>
                  </a:tcPr>
                </a:tc>
                <a:extLst>
                  <a:ext uri="{0D108BD9-81ED-4DB2-BD59-A6C34878D82A}">
                    <a16:rowId xmlns:a16="http://schemas.microsoft.com/office/drawing/2014/main" val="10002"/>
                  </a:ext>
                </a:extLst>
              </a:tr>
              <a:tr h="773600">
                <a:tc>
                  <a:txBody>
                    <a:bodyPr/>
                    <a:lstStyle/>
                    <a:p>
                      <a:pPr marL="0" marR="0" indent="0" algn="l" defTabSz="914305" rtl="0" eaLnBrk="1" fontAlgn="auto" latinLnBrk="0" hangingPunct="1">
                        <a:lnSpc>
                          <a:spcPct val="114000"/>
                        </a:lnSpc>
                        <a:spcBef>
                          <a:spcPts val="0"/>
                        </a:spcBef>
                        <a:spcAft>
                          <a:spcPts val="0"/>
                        </a:spcAft>
                        <a:buClrTx/>
                        <a:buSzTx/>
                        <a:buFontTx/>
                        <a:buNone/>
                        <a:tabLst/>
                        <a:defRPr/>
                      </a:pPr>
                      <a:r>
                        <a:rPr lang="ru-RU" sz="1400" dirty="0">
                          <a:latin typeface="+mn-lt"/>
                        </a:rPr>
                        <a:t>Миграция в своем собственном темпе</a:t>
                      </a:r>
                      <a:endParaRPr lang="en-US" sz="1400" dirty="0">
                        <a:latin typeface="+mn-lt"/>
                      </a:endParaRPr>
                    </a:p>
                  </a:txBody>
                  <a:tcPr marL="182880" marT="73152" marB="7315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5"/>
                    </a:solidFill>
                  </a:tcPr>
                </a:tc>
                <a:extLst>
                  <a:ext uri="{0D108BD9-81ED-4DB2-BD59-A6C34878D82A}">
                    <a16:rowId xmlns:a16="http://schemas.microsoft.com/office/drawing/2014/main" val="10003"/>
                  </a:ext>
                </a:extLst>
              </a:tr>
              <a:tr h="1017190">
                <a:tc>
                  <a:txBody>
                    <a:bodyPr/>
                    <a:lstStyle/>
                    <a:p>
                      <a:pPr marL="0" marR="0" indent="0" algn="l" defTabSz="914305" rtl="0" eaLnBrk="1" fontAlgn="auto" latinLnBrk="0" hangingPunct="1">
                        <a:lnSpc>
                          <a:spcPct val="114000"/>
                        </a:lnSpc>
                        <a:spcBef>
                          <a:spcPts val="0"/>
                        </a:spcBef>
                        <a:spcAft>
                          <a:spcPts val="0"/>
                        </a:spcAft>
                        <a:buClrTx/>
                        <a:buSzTx/>
                        <a:buFontTx/>
                        <a:buNone/>
                        <a:tabLst/>
                        <a:defRPr/>
                      </a:pPr>
                      <a:r>
                        <a:rPr lang="ru-RU" sz="1400" dirty="0">
                          <a:solidFill>
                            <a:schemeClr val="tx1"/>
                          </a:solidFill>
                          <a:latin typeface="+mn-lt"/>
                        </a:rPr>
                        <a:t>Нет</a:t>
                      </a:r>
                      <a:r>
                        <a:rPr lang="ru-RU" sz="1400" baseline="0" dirty="0">
                          <a:solidFill>
                            <a:schemeClr val="tx1"/>
                          </a:solidFill>
                          <a:latin typeface="+mn-lt"/>
                        </a:rPr>
                        <a:t> необходимости</a:t>
                      </a:r>
                      <a:r>
                        <a:rPr lang="ru-RU" sz="1400" dirty="0">
                          <a:solidFill>
                            <a:schemeClr val="tx1"/>
                          </a:solidFill>
                          <a:latin typeface="+mn-lt"/>
                        </a:rPr>
                        <a:t> обновлять операционную систему</a:t>
                      </a:r>
                      <a:endParaRPr lang="en-US" sz="1400" dirty="0">
                        <a:solidFill>
                          <a:schemeClr val="tx1"/>
                        </a:solidFill>
                        <a:latin typeface="+mn-lt"/>
                      </a:endParaRPr>
                    </a:p>
                  </a:txBody>
                  <a:tcPr marL="182880" marT="73152" marB="73152"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6056012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589" y="736492"/>
            <a:ext cx="12188825" cy="612150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0" rIns="121899" bIns="0" rtlCol="0" anchor="ctr"/>
          <a:lstStyle/>
          <a:p>
            <a:pPr algn="ctr" defTabSz="914400">
              <a:lnSpc>
                <a:spcPct val="80000"/>
              </a:lnSpc>
            </a:pPr>
            <a:endParaRPr lang="en-US" b="1" kern="0" dirty="0">
              <a:solidFill>
                <a:srgbClr val="FFFFFF"/>
              </a:solidFill>
              <a:cs typeface="Arial" charset="0"/>
            </a:endParaRPr>
          </a:p>
        </p:txBody>
      </p:sp>
      <p:sp>
        <p:nvSpPr>
          <p:cNvPr id="6" name="Title 5"/>
          <p:cNvSpPr>
            <a:spLocks noGrp="1"/>
          </p:cNvSpPr>
          <p:nvPr>
            <p:ph type="title"/>
          </p:nvPr>
        </p:nvSpPr>
        <p:spPr>
          <a:xfrm>
            <a:off x="419095" y="961735"/>
            <a:ext cx="11002464" cy="776680"/>
          </a:xfrm>
        </p:spPr>
        <p:txBody>
          <a:bodyPr/>
          <a:lstStyle/>
          <a:p>
            <a:r>
              <a:rPr lang="en-US" dirty="0" err="1"/>
              <a:t>LifeGuard</a:t>
            </a:r>
            <a:r>
              <a:rPr lang="en-US" dirty="0"/>
              <a:t> </a:t>
            </a:r>
            <a:r>
              <a:rPr lang="ru-RU" dirty="0"/>
              <a:t>является частью </a:t>
            </a:r>
            <a:r>
              <a:rPr lang="en-US" dirty="0">
                <a:solidFill>
                  <a:srgbClr val="333D47"/>
                </a:solidFill>
              </a:rPr>
              <a:t>Mobility DNA.</a:t>
            </a:r>
          </a:p>
        </p:txBody>
      </p:sp>
      <p:pic>
        <p:nvPicPr>
          <p:cNvPr id="10" name="Picture 9" descr="DN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486" y="2347272"/>
            <a:ext cx="2062578" cy="1787848"/>
          </a:xfrm>
          <a:prstGeom prst="rect">
            <a:avLst/>
          </a:prstGeom>
        </p:spPr>
      </p:pic>
      <p:pic>
        <p:nvPicPr>
          <p:cNvPr id="11" name="Picture 10" descr="TOOL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6706" y="2564170"/>
            <a:ext cx="1558224" cy="1347430"/>
          </a:xfrm>
          <a:prstGeom prst="rect">
            <a:avLst/>
          </a:prstGeom>
        </p:spPr>
      </p:pic>
      <p:pic>
        <p:nvPicPr>
          <p:cNvPr id="12" name="Picture 11" descr="Androi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8548" y="2672578"/>
            <a:ext cx="1312408" cy="1137422"/>
          </a:xfrm>
          <a:prstGeom prst="rect">
            <a:avLst/>
          </a:prstGeom>
        </p:spPr>
      </p:pic>
      <p:pic>
        <p:nvPicPr>
          <p:cNvPr id="13" name="Picture 12" descr="arrow.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8299" y="3130376"/>
            <a:ext cx="642146" cy="210854"/>
          </a:xfrm>
          <a:prstGeom prst="rect">
            <a:avLst/>
          </a:prstGeom>
        </p:spPr>
      </p:pic>
      <p:pic>
        <p:nvPicPr>
          <p:cNvPr id="30" name="Picture 29" descr="arrow.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0995" y="3130376"/>
            <a:ext cx="642146" cy="210854"/>
          </a:xfrm>
          <a:prstGeom prst="rect">
            <a:avLst/>
          </a:prstGeom>
        </p:spPr>
      </p:pic>
      <p:pic>
        <p:nvPicPr>
          <p:cNvPr id="17" name="Picture 16" descr="avis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7304" y="3801515"/>
            <a:ext cx="3368954" cy="2314806"/>
          </a:xfrm>
          <a:prstGeom prst="rect">
            <a:avLst/>
          </a:prstGeom>
        </p:spPr>
      </p:pic>
      <p:sp>
        <p:nvSpPr>
          <p:cNvPr id="16" name="Rectangle 15"/>
          <p:cNvSpPr/>
          <p:nvPr/>
        </p:nvSpPr>
        <p:spPr>
          <a:xfrm>
            <a:off x="4513204" y="4516866"/>
            <a:ext cx="3105509" cy="1323439"/>
          </a:xfrm>
          <a:prstGeom prst="rect">
            <a:avLst/>
          </a:prstGeom>
        </p:spPr>
        <p:txBody>
          <a:bodyPr wrap="square">
            <a:spAutoFit/>
          </a:bodyPr>
          <a:lstStyle/>
          <a:p>
            <a:pPr defTabSz="914400"/>
            <a:r>
              <a:rPr lang="ru-RU" sz="1600" kern="0" dirty="0">
                <a:solidFill>
                  <a:sysClr val="windowText" lastClr="000000"/>
                </a:solidFill>
              </a:rPr>
              <a:t>Доступно для большинства мобильных компьютеров </a:t>
            </a:r>
            <a:r>
              <a:rPr lang="ru-RU" sz="1600" kern="0" dirty="0" err="1">
                <a:solidFill>
                  <a:sysClr val="windowText" lastClr="000000"/>
                </a:solidFill>
              </a:rPr>
              <a:t>Zebra</a:t>
            </a:r>
            <a:r>
              <a:rPr lang="ru-RU" sz="1600" kern="0" dirty="0">
                <a:solidFill>
                  <a:sysClr val="windowText" lastClr="000000"/>
                </a:solidFill>
              </a:rPr>
              <a:t> </a:t>
            </a:r>
            <a:r>
              <a:rPr lang="ru-RU" sz="1600" kern="0" dirty="0" err="1">
                <a:solidFill>
                  <a:sysClr val="windowText" lastClr="000000"/>
                </a:solidFill>
              </a:rPr>
              <a:t>Android</a:t>
            </a:r>
            <a:r>
              <a:rPr lang="ru-RU" sz="1600" kern="0" dirty="0">
                <a:solidFill>
                  <a:sysClr val="windowText" lastClr="000000"/>
                </a:solidFill>
              </a:rPr>
              <a:t>, обеспеченных сервисными контрактами</a:t>
            </a:r>
            <a:r>
              <a:rPr lang="en-US" sz="1600" kern="0" dirty="0">
                <a:solidFill>
                  <a:sysClr val="windowText" lastClr="000000"/>
                </a:solidFill>
              </a:rPr>
              <a:t> </a:t>
            </a:r>
            <a:r>
              <a:rPr lang="en-US" sz="1600" b="1" kern="0" dirty="0">
                <a:solidFill>
                  <a:sysClr val="windowText" lastClr="000000"/>
                </a:solidFill>
              </a:rPr>
              <a:t>Zebra </a:t>
            </a:r>
            <a:r>
              <a:rPr lang="en-US" sz="1600" b="1" i="1" kern="0" dirty="0">
                <a:solidFill>
                  <a:srgbClr val="0C689F"/>
                </a:solidFill>
              </a:rPr>
              <a:t>OneCare</a:t>
            </a:r>
            <a:endParaRPr lang="en-US" sz="1600" kern="0" dirty="0">
              <a:solidFill>
                <a:sysClr val="windowText" lastClr="000000"/>
              </a:solidFill>
            </a:endParaRPr>
          </a:p>
        </p:txBody>
      </p:sp>
      <p:sp>
        <p:nvSpPr>
          <p:cNvPr id="41" name="Rectangle 40"/>
          <p:cNvSpPr/>
          <p:nvPr/>
        </p:nvSpPr>
        <p:spPr>
          <a:xfrm>
            <a:off x="441376" y="1710378"/>
            <a:ext cx="2207183" cy="584776"/>
          </a:xfrm>
          <a:prstGeom prst="rect">
            <a:avLst/>
          </a:prstGeom>
        </p:spPr>
        <p:txBody>
          <a:bodyPr wrap="square">
            <a:spAutoFit/>
          </a:bodyPr>
          <a:lstStyle/>
          <a:p>
            <a:pPr algn="ctr" defTabSz="914400"/>
            <a:r>
              <a:rPr lang="en-US" sz="1600" b="1" kern="0" dirty="0">
                <a:solidFill>
                  <a:srgbClr val="333D47"/>
                </a:solidFill>
              </a:rPr>
              <a:t>MOBILITY </a:t>
            </a:r>
          </a:p>
          <a:p>
            <a:pPr algn="ctr" defTabSz="914400"/>
            <a:r>
              <a:rPr lang="en-US" sz="1600" b="1" kern="0" dirty="0">
                <a:solidFill>
                  <a:srgbClr val="333D47"/>
                </a:solidFill>
              </a:rPr>
              <a:t>DNA</a:t>
            </a:r>
          </a:p>
        </p:txBody>
      </p:sp>
      <p:sp>
        <p:nvSpPr>
          <p:cNvPr id="42" name="Rectangle 41"/>
          <p:cNvSpPr/>
          <p:nvPr/>
        </p:nvSpPr>
        <p:spPr>
          <a:xfrm>
            <a:off x="2834958" y="2019349"/>
            <a:ext cx="2207183" cy="492443"/>
          </a:xfrm>
          <a:prstGeom prst="rect">
            <a:avLst/>
          </a:prstGeom>
        </p:spPr>
        <p:txBody>
          <a:bodyPr wrap="square">
            <a:spAutoFit/>
          </a:bodyPr>
          <a:lstStyle/>
          <a:p>
            <a:pPr algn="ctr" defTabSz="914400"/>
            <a:r>
              <a:rPr lang="en-US" sz="1300" b="1" kern="0" dirty="0">
                <a:solidFill>
                  <a:srgbClr val="333D47"/>
                </a:solidFill>
              </a:rPr>
              <a:t>MANAGEMENT</a:t>
            </a:r>
          </a:p>
          <a:p>
            <a:pPr algn="ctr" defTabSz="914400"/>
            <a:r>
              <a:rPr lang="en-US" sz="1300" b="1" kern="0" dirty="0">
                <a:solidFill>
                  <a:srgbClr val="333D47"/>
                </a:solidFill>
              </a:rPr>
              <a:t>TOOLS</a:t>
            </a:r>
          </a:p>
        </p:txBody>
      </p:sp>
      <p:sp>
        <p:nvSpPr>
          <p:cNvPr id="43" name="Rectangle 42"/>
          <p:cNvSpPr/>
          <p:nvPr/>
        </p:nvSpPr>
        <p:spPr>
          <a:xfrm>
            <a:off x="4903394" y="2183644"/>
            <a:ext cx="2207183" cy="430887"/>
          </a:xfrm>
          <a:prstGeom prst="rect">
            <a:avLst/>
          </a:prstGeom>
        </p:spPr>
        <p:txBody>
          <a:bodyPr wrap="square">
            <a:spAutoFit/>
          </a:bodyPr>
          <a:lstStyle/>
          <a:p>
            <a:pPr algn="ctr" defTabSz="914400"/>
            <a:r>
              <a:rPr lang="en-US" sz="1100" b="1" kern="0" dirty="0">
                <a:solidFill>
                  <a:srgbClr val="333D47"/>
                </a:solidFill>
              </a:rPr>
              <a:t>LIFEGUARD</a:t>
            </a:r>
          </a:p>
          <a:p>
            <a:pPr algn="ctr" defTabSz="914400"/>
            <a:r>
              <a:rPr lang="en-US" sz="1100" b="1" kern="0" dirty="0">
                <a:solidFill>
                  <a:srgbClr val="333D47"/>
                </a:solidFill>
              </a:rPr>
              <a:t>FOR ANDROID</a:t>
            </a:r>
          </a:p>
        </p:txBody>
      </p:sp>
      <p:pic>
        <p:nvPicPr>
          <p:cNvPr id="23" name="Picture 22" descr="DEVICEEE.png"/>
          <p:cNvPicPr>
            <a:picLocks noChangeAspect="1"/>
          </p:cNvPicPr>
          <p:nvPr/>
        </p:nvPicPr>
        <p:blipFill rotWithShape="1">
          <a:blip r:embed="rId7" cstate="print">
            <a:extLst>
              <a:ext uri="{28A0092B-C50C-407E-A947-70E740481C1C}">
                <a14:useLocalDpi xmlns:a14="http://schemas.microsoft.com/office/drawing/2010/main" val="0"/>
              </a:ext>
            </a:extLst>
          </a:blip>
          <a:srcRect l="4744" r="44496"/>
          <a:stretch/>
        </p:blipFill>
        <p:spPr>
          <a:xfrm>
            <a:off x="7986932" y="20156"/>
            <a:ext cx="4213640" cy="6858000"/>
          </a:xfrm>
          <a:prstGeom prst="rect">
            <a:avLst/>
          </a:prstGeom>
        </p:spPr>
      </p:pic>
    </p:spTree>
    <p:extLst>
      <p:ext uri="{BB962C8B-B14F-4D97-AF65-F5344CB8AC3E}">
        <p14:creationId xmlns:p14="http://schemas.microsoft.com/office/powerpoint/2010/main" val="140809318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ctangle 124"/>
          <p:cNvSpPr/>
          <p:nvPr/>
        </p:nvSpPr>
        <p:spPr>
          <a:xfrm>
            <a:off x="609600" y="3028153"/>
            <a:ext cx="10972800" cy="6548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kern="0">
              <a:solidFill>
                <a:sysClr val="windowText" lastClr="000000"/>
              </a:solidFill>
            </a:endParaRPr>
          </a:p>
        </p:txBody>
      </p:sp>
      <p:sp>
        <p:nvSpPr>
          <p:cNvPr id="144387" name="Rectangle 3"/>
          <p:cNvSpPr>
            <a:spLocks noChangeArrowheads="1"/>
          </p:cNvSpPr>
          <p:nvPr/>
        </p:nvSpPr>
        <p:spPr bwMode="auto">
          <a:xfrm>
            <a:off x="609601" y="-1377646"/>
            <a:ext cx="2261780" cy="3212489"/>
          </a:xfrm>
          <a:prstGeom prst="rect">
            <a:avLst/>
          </a:prstGeom>
          <a:noFill/>
          <a:ln w="9525">
            <a:noFill/>
            <a:miter lim="800000"/>
            <a:headEnd/>
            <a:tailEnd/>
          </a:ln>
          <a:effectLst/>
        </p:spPr>
        <p:txBody>
          <a:bodyPr vert="horz" wrap="none" lIns="1096934" tIns="1096934" rIns="1096934" bIns="1096934" numCol="1" anchor="ctr" anchorCtr="0" compatLnSpc="1">
            <a:prstTxWarp prst="textNoShape">
              <a:avLst/>
            </a:prstTxWarp>
            <a:spAutoFit/>
          </a:bodyPr>
          <a:lstStyle/>
          <a:p>
            <a:pPr defTabSz="1097280" fontAlgn="base">
              <a:spcBef>
                <a:spcPct val="0"/>
              </a:spcBef>
              <a:spcAft>
                <a:spcPct val="0"/>
              </a:spcAft>
            </a:pPr>
            <a:r>
              <a:rPr lang="es-ES_tradnl" sz="1440" kern="0">
                <a:latin typeface="Times New Roman" pitchFamily="18" charset="0"/>
                <a:cs typeface="Times New Roman" pitchFamily="18" charset="0"/>
              </a:rPr>
              <a:t> </a:t>
            </a:r>
            <a:br>
              <a:rPr lang="es-ES_tradnl" sz="1440" kern="0">
                <a:latin typeface="Times New Roman" pitchFamily="18" charset="0"/>
                <a:cs typeface="Times New Roman" pitchFamily="18" charset="0"/>
              </a:rPr>
            </a:br>
            <a:r>
              <a:rPr lang="es-ES_tradnl" sz="1440" kern="0">
                <a:latin typeface="Times New Roman" pitchFamily="18" charset="0"/>
                <a:cs typeface="Times New Roman" pitchFamily="18" charset="0"/>
              </a:rPr>
              <a:t> </a:t>
            </a:r>
            <a:br>
              <a:rPr lang="es-ES_tradnl" sz="1440" kern="0">
                <a:latin typeface="Times New Roman" pitchFamily="18" charset="0"/>
                <a:cs typeface="Times New Roman" pitchFamily="18" charset="0"/>
              </a:rPr>
            </a:br>
            <a:br>
              <a:rPr lang="es-ES_tradnl" sz="1440" kern="0">
                <a:latin typeface="Times New Roman" pitchFamily="18" charset="0"/>
                <a:cs typeface="Times New Roman" pitchFamily="18" charset="0"/>
              </a:rPr>
            </a:br>
            <a:endParaRPr lang="es-ES_tradnl" sz="2160" kern="0">
              <a:latin typeface="Arial" pitchFamily="34" charset="0"/>
              <a:cs typeface="Arial" pitchFamily="34" charset="0"/>
            </a:endParaRPr>
          </a:p>
        </p:txBody>
      </p:sp>
      <p:sp>
        <p:nvSpPr>
          <p:cNvPr id="144388" name="Rectangle 4"/>
          <p:cNvSpPr>
            <a:spLocks noChangeArrowheads="1"/>
          </p:cNvSpPr>
          <p:nvPr/>
        </p:nvSpPr>
        <p:spPr bwMode="auto">
          <a:xfrm>
            <a:off x="609601" y="-1377646"/>
            <a:ext cx="2261780" cy="3212489"/>
          </a:xfrm>
          <a:prstGeom prst="rect">
            <a:avLst/>
          </a:prstGeom>
          <a:noFill/>
          <a:ln w="9525">
            <a:noFill/>
            <a:miter lim="800000"/>
            <a:headEnd/>
            <a:tailEnd/>
          </a:ln>
          <a:effectLst/>
        </p:spPr>
        <p:txBody>
          <a:bodyPr vert="horz" wrap="none" lIns="1096934" tIns="1096934" rIns="1096934" bIns="1096934" numCol="1" anchor="ctr" anchorCtr="0" compatLnSpc="1">
            <a:prstTxWarp prst="textNoShape">
              <a:avLst/>
            </a:prstTxWarp>
            <a:spAutoFit/>
          </a:bodyPr>
          <a:lstStyle/>
          <a:p>
            <a:pPr defTabSz="1097280" fontAlgn="base">
              <a:spcBef>
                <a:spcPct val="0"/>
              </a:spcBef>
              <a:spcAft>
                <a:spcPct val="0"/>
              </a:spcAft>
            </a:pPr>
            <a:r>
              <a:rPr lang="es-ES_tradnl" sz="1440" kern="0">
                <a:latin typeface="Times New Roman" pitchFamily="18" charset="0"/>
                <a:cs typeface="Times New Roman" pitchFamily="18" charset="0"/>
              </a:rPr>
              <a:t> </a:t>
            </a:r>
            <a:br>
              <a:rPr lang="es-ES_tradnl" sz="1440" kern="0">
                <a:latin typeface="Times New Roman" pitchFamily="18" charset="0"/>
                <a:cs typeface="Times New Roman" pitchFamily="18" charset="0"/>
              </a:rPr>
            </a:br>
            <a:r>
              <a:rPr lang="es-ES_tradnl" sz="1440" kern="0">
                <a:latin typeface="Times New Roman" pitchFamily="18" charset="0"/>
                <a:cs typeface="Times New Roman" pitchFamily="18" charset="0"/>
              </a:rPr>
              <a:t> </a:t>
            </a:r>
            <a:br>
              <a:rPr lang="es-ES_tradnl" sz="1440" kern="0">
                <a:latin typeface="Times New Roman" pitchFamily="18" charset="0"/>
                <a:cs typeface="Times New Roman" pitchFamily="18" charset="0"/>
              </a:rPr>
            </a:br>
            <a:br>
              <a:rPr lang="es-ES_tradnl" sz="1440" kern="0">
                <a:latin typeface="Times New Roman" pitchFamily="18" charset="0"/>
                <a:cs typeface="Times New Roman" pitchFamily="18" charset="0"/>
              </a:rPr>
            </a:br>
            <a:endParaRPr lang="es-ES_tradnl" sz="2160" kern="0">
              <a:latin typeface="Arial" pitchFamily="34" charset="0"/>
              <a:cs typeface="Arial" pitchFamily="34" charset="0"/>
            </a:endParaRPr>
          </a:p>
        </p:txBody>
      </p:sp>
      <p:sp>
        <p:nvSpPr>
          <p:cNvPr id="156" name="AutoShape 68"/>
          <p:cNvSpPr>
            <a:spLocks noChangeArrowheads="1"/>
          </p:cNvSpPr>
          <p:nvPr/>
        </p:nvSpPr>
        <p:spPr bwMode="auto">
          <a:xfrm>
            <a:off x="735009" y="585377"/>
            <a:ext cx="6622585" cy="399431"/>
          </a:xfrm>
          <a:prstGeom prst="roundRect">
            <a:avLst>
              <a:gd name="adj" fmla="val 7574"/>
            </a:avLst>
          </a:prstGeom>
          <a:noFill/>
          <a:ln w="9525">
            <a:noFill/>
            <a:round/>
            <a:headEnd/>
            <a:tailEnd/>
          </a:ln>
        </p:spPr>
        <p:txBody>
          <a:bodyPr lIns="0" tIns="0" rIns="0" bIns="0" anchor="ctr"/>
          <a:lstStyle/>
          <a:p>
            <a:pPr defTabSz="1097280">
              <a:lnSpc>
                <a:spcPct val="90000"/>
              </a:lnSpc>
            </a:pPr>
            <a:r>
              <a:rPr lang="ru-RU" sz="1680" b="1" kern="0" dirty="0">
                <a:solidFill>
                  <a:srgbClr val="00749F"/>
                </a:solidFill>
                <a:latin typeface="Arial Narrow" pitchFamily="34" charset="0"/>
                <a:ea typeface="MS PGothic"/>
              </a:rPr>
              <a:t>РОЗНИЦА, </a:t>
            </a:r>
            <a:r>
              <a:rPr lang="en-US" sz="1680" b="1" kern="0" dirty="0">
                <a:solidFill>
                  <a:srgbClr val="00749F"/>
                </a:solidFill>
                <a:latin typeface="Arial Narrow" pitchFamily="34" charset="0"/>
                <a:ea typeface="MS PGothic"/>
              </a:rPr>
              <a:t>HORECA, </a:t>
            </a:r>
            <a:r>
              <a:rPr lang="ru-RU" sz="1680" b="1" kern="0" dirty="0">
                <a:solidFill>
                  <a:srgbClr val="00749F"/>
                </a:solidFill>
                <a:latin typeface="Arial Narrow" pitchFamily="34" charset="0"/>
                <a:ea typeface="MS PGothic"/>
              </a:rPr>
              <a:t>ЗДРАВОХРАНЕНИЕ</a:t>
            </a:r>
            <a:endParaRPr lang="en-US" sz="1680" b="1" kern="0" dirty="0">
              <a:solidFill>
                <a:srgbClr val="00749F"/>
              </a:solidFill>
              <a:latin typeface="Arial Narrow" pitchFamily="34" charset="0"/>
              <a:ea typeface="MS PGothic"/>
            </a:endParaRPr>
          </a:p>
        </p:txBody>
      </p:sp>
      <p:sp>
        <p:nvSpPr>
          <p:cNvPr id="157" name="AutoShape 68"/>
          <p:cNvSpPr>
            <a:spLocks noChangeArrowheads="1"/>
          </p:cNvSpPr>
          <p:nvPr/>
        </p:nvSpPr>
        <p:spPr bwMode="auto">
          <a:xfrm>
            <a:off x="8093882" y="989813"/>
            <a:ext cx="3402061" cy="236147"/>
          </a:xfrm>
          <a:prstGeom prst="roundRect">
            <a:avLst>
              <a:gd name="adj" fmla="val 7574"/>
            </a:avLst>
          </a:prstGeom>
          <a:noFill/>
          <a:ln w="9525">
            <a:noFill/>
            <a:round/>
            <a:headEnd/>
            <a:tailEnd/>
          </a:ln>
        </p:spPr>
        <p:txBody>
          <a:bodyPr lIns="0" tIns="0" rIns="0" bIns="0" anchor="ctr"/>
          <a:lstStyle/>
          <a:p>
            <a:pPr algn="r" defTabSz="1097280">
              <a:lnSpc>
                <a:spcPct val="90000"/>
              </a:lnSpc>
            </a:pPr>
            <a:r>
              <a:rPr lang="ru-RU" sz="1680" b="1" kern="0" dirty="0">
                <a:solidFill>
                  <a:srgbClr val="00749F"/>
                </a:solidFill>
                <a:latin typeface="Arial Narrow" pitchFamily="34" charset="0"/>
                <a:ea typeface="MS PGothic"/>
              </a:rPr>
              <a:t>РАБОТА НА ВЫЕЗДЕ</a:t>
            </a:r>
            <a:r>
              <a:rPr lang="en-US" sz="1680" b="1" kern="0" dirty="0">
                <a:solidFill>
                  <a:srgbClr val="00749F"/>
                </a:solidFill>
                <a:latin typeface="Arial Narrow" pitchFamily="34" charset="0"/>
                <a:ea typeface="MS PGothic"/>
              </a:rPr>
              <a:t>, </a:t>
            </a:r>
            <a:r>
              <a:rPr lang="ru-RU" sz="1680" b="1" kern="0" dirty="0">
                <a:solidFill>
                  <a:srgbClr val="00749F"/>
                </a:solidFill>
                <a:latin typeface="Arial Narrow" pitchFamily="34" charset="0"/>
                <a:ea typeface="MS PGothic"/>
              </a:rPr>
              <a:t>КУРЬЕРЫ</a:t>
            </a:r>
            <a:endParaRPr lang="en-US" sz="1680" b="1" kern="0" dirty="0">
              <a:solidFill>
                <a:srgbClr val="00749F"/>
              </a:solidFill>
              <a:latin typeface="Arial Narrow" pitchFamily="34" charset="0"/>
              <a:ea typeface="MS PGothic"/>
            </a:endParaRPr>
          </a:p>
        </p:txBody>
      </p:sp>
      <p:sp>
        <p:nvSpPr>
          <p:cNvPr id="158" name="Rectangle 64"/>
          <p:cNvSpPr>
            <a:spLocks noChangeArrowheads="1"/>
          </p:cNvSpPr>
          <p:nvPr/>
        </p:nvSpPr>
        <p:spPr bwMode="auto">
          <a:xfrm>
            <a:off x="2531545" y="1004164"/>
            <a:ext cx="562118" cy="350865"/>
          </a:xfrm>
          <a:prstGeom prst="rect">
            <a:avLst/>
          </a:prstGeom>
          <a:noFill/>
          <a:ln w="9525">
            <a:noFill/>
            <a:miter lim="800000"/>
            <a:headEnd/>
            <a:tailEnd/>
          </a:ln>
        </p:spPr>
        <p:txBody>
          <a:bodyPr wrap="square" lIns="0" tIns="0" rIns="0" bIns="0" anchor="t" anchorCtr="0">
            <a:spAutoFit/>
          </a:bodyPr>
          <a:lstStyle/>
          <a:p>
            <a:pPr algn="ctr" defTabSz="1097280"/>
            <a:r>
              <a:rPr lang="en-US" sz="1440" b="1" kern="0" dirty="0">
                <a:solidFill>
                  <a:sysClr val="windowText" lastClr="000000"/>
                </a:solidFill>
                <a:latin typeface="Arial Narrow" pitchFamily="34" charset="0"/>
                <a:ea typeface="MS PGothic"/>
              </a:rPr>
              <a:t>MC40</a:t>
            </a:r>
          </a:p>
          <a:p>
            <a:pPr algn="ctr" defTabSz="1097280"/>
            <a:r>
              <a:rPr lang="en-US" sz="840" i="1" kern="0" dirty="0">
                <a:solidFill>
                  <a:schemeClr val="bg1">
                    <a:lumMod val="65000"/>
                  </a:schemeClr>
                </a:solidFill>
                <a:latin typeface="Arial Narrow" pitchFamily="34" charset="0"/>
                <a:ea typeface="MS PGothic"/>
              </a:rPr>
              <a:t>HC, FIPS</a:t>
            </a:r>
          </a:p>
        </p:txBody>
      </p:sp>
      <p:sp>
        <p:nvSpPr>
          <p:cNvPr id="159" name="Rectangle 64"/>
          <p:cNvSpPr>
            <a:spLocks noChangeArrowheads="1"/>
          </p:cNvSpPr>
          <p:nvPr/>
        </p:nvSpPr>
        <p:spPr bwMode="auto">
          <a:xfrm>
            <a:off x="1701431" y="1021417"/>
            <a:ext cx="562118" cy="350865"/>
          </a:xfrm>
          <a:prstGeom prst="rect">
            <a:avLst/>
          </a:prstGeom>
          <a:noFill/>
          <a:ln w="9525">
            <a:noFill/>
            <a:miter lim="800000"/>
            <a:headEnd/>
            <a:tailEnd/>
          </a:ln>
        </p:spPr>
        <p:txBody>
          <a:bodyPr wrap="square" lIns="0" tIns="0" rIns="0" bIns="0" anchor="t" anchorCtr="0">
            <a:spAutoFit/>
          </a:bodyPr>
          <a:lstStyle/>
          <a:p>
            <a:pPr algn="ctr" defTabSz="1097280"/>
            <a:r>
              <a:rPr lang="en-US" sz="1440" b="1" kern="0" dirty="0">
                <a:solidFill>
                  <a:sysClr val="windowText" lastClr="000000"/>
                </a:solidFill>
                <a:latin typeface="Arial Narrow" pitchFamily="34" charset="0"/>
                <a:ea typeface="MS PGothic"/>
              </a:rPr>
              <a:t>SB1</a:t>
            </a:r>
          </a:p>
          <a:p>
            <a:pPr algn="ctr" defTabSz="1097280"/>
            <a:r>
              <a:rPr lang="en-US" sz="840" i="1" kern="0" dirty="0">
                <a:solidFill>
                  <a:schemeClr val="bg1">
                    <a:lumMod val="65000"/>
                  </a:schemeClr>
                </a:solidFill>
                <a:latin typeface="Arial Narrow" pitchFamily="34" charset="0"/>
                <a:ea typeface="MS PGothic"/>
              </a:rPr>
              <a:t>HC, FIPS</a:t>
            </a:r>
          </a:p>
        </p:txBody>
      </p:sp>
      <p:cxnSp>
        <p:nvCxnSpPr>
          <p:cNvPr id="161" name="Straight Connector 160"/>
          <p:cNvCxnSpPr/>
          <p:nvPr/>
        </p:nvCxnSpPr>
        <p:spPr>
          <a:xfrm>
            <a:off x="609600" y="930091"/>
            <a:ext cx="7132320" cy="0"/>
          </a:xfrm>
          <a:prstGeom prst="line">
            <a:avLst/>
          </a:prstGeom>
          <a:ln w="19050">
            <a:solidFill>
              <a:schemeClr val="tx1"/>
            </a:solidFill>
          </a:ln>
          <a:effectLst>
            <a:outerShdw blurRad="88900" dist="50800" dir="2280000" sx="98000" sy="98000" algn="t" rotWithShape="0">
              <a:prstClr val="black">
                <a:alpha val="33000"/>
              </a:prstClr>
            </a:outerShdw>
          </a:effectLst>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3374408" y="1248310"/>
            <a:ext cx="8203669" cy="0"/>
          </a:xfrm>
          <a:prstGeom prst="line">
            <a:avLst/>
          </a:prstGeom>
          <a:ln w="19050">
            <a:solidFill>
              <a:schemeClr val="tx1"/>
            </a:solidFill>
          </a:ln>
          <a:effectLst>
            <a:outerShdw blurRad="88900" dist="50800" dir="2280000" sx="98000" sy="98000" algn="t" rotWithShape="0">
              <a:prstClr val="black">
                <a:alpha val="33000"/>
              </a:prstClr>
            </a:outerShdw>
          </a:effectLst>
        </p:spPr>
        <p:style>
          <a:lnRef idx="1">
            <a:schemeClr val="accent1"/>
          </a:lnRef>
          <a:fillRef idx="0">
            <a:schemeClr val="accent1"/>
          </a:fillRef>
          <a:effectRef idx="0">
            <a:schemeClr val="accent1"/>
          </a:effectRef>
          <a:fontRef idx="minor">
            <a:schemeClr val="tx1"/>
          </a:fontRef>
        </p:style>
      </p:cxnSp>
      <p:sp>
        <p:nvSpPr>
          <p:cNvPr id="186" name="AutoShape 68"/>
          <p:cNvSpPr>
            <a:spLocks noChangeArrowheads="1"/>
          </p:cNvSpPr>
          <p:nvPr/>
        </p:nvSpPr>
        <p:spPr bwMode="auto">
          <a:xfrm>
            <a:off x="3358896" y="1254649"/>
            <a:ext cx="816326" cy="378583"/>
          </a:xfrm>
          <a:prstGeom prst="roundRect">
            <a:avLst>
              <a:gd name="adj" fmla="val 50000"/>
            </a:avLst>
          </a:prstGeom>
          <a:noFill/>
          <a:ln w="9525">
            <a:noFill/>
            <a:round/>
            <a:headEnd/>
            <a:tailEnd/>
          </a:ln>
        </p:spPr>
        <p:txBody>
          <a:bodyPr lIns="0" tIns="0" rIns="0" bIns="0" anchor="t" anchorCtr="0"/>
          <a:lstStyle/>
          <a:p>
            <a:pPr algn="ctr" defTabSz="1097280">
              <a:lnSpc>
                <a:spcPct val="90000"/>
              </a:lnSpc>
            </a:pPr>
            <a:r>
              <a:rPr lang="en-US" sz="1440" b="1" kern="0" dirty="0">
                <a:solidFill>
                  <a:sysClr val="windowText" lastClr="000000"/>
                </a:solidFill>
                <a:latin typeface="Arial Narrow" pitchFamily="34" charset="0"/>
                <a:ea typeface="MS PGothic"/>
              </a:rPr>
              <a:t>TC55</a:t>
            </a:r>
          </a:p>
        </p:txBody>
      </p:sp>
      <p:sp>
        <p:nvSpPr>
          <p:cNvPr id="193" name="Rectangle 64"/>
          <p:cNvSpPr>
            <a:spLocks noChangeArrowheads="1"/>
          </p:cNvSpPr>
          <p:nvPr/>
        </p:nvSpPr>
        <p:spPr bwMode="auto">
          <a:xfrm>
            <a:off x="10707119" y="1245706"/>
            <a:ext cx="840638" cy="350865"/>
          </a:xfrm>
          <a:prstGeom prst="rect">
            <a:avLst/>
          </a:prstGeom>
          <a:noFill/>
          <a:ln w="9525">
            <a:noFill/>
            <a:miter lim="800000"/>
            <a:headEnd/>
            <a:tailEnd/>
          </a:ln>
        </p:spPr>
        <p:txBody>
          <a:bodyPr wrap="square" lIns="0" tIns="0" rIns="0" bIns="0" anchor="t" anchorCtr="0">
            <a:spAutoFit/>
          </a:bodyPr>
          <a:lstStyle/>
          <a:p>
            <a:pPr algn="ctr" defTabSz="1097280"/>
            <a:r>
              <a:rPr lang="en-US" sz="1440" b="1" kern="0" dirty="0">
                <a:solidFill>
                  <a:sysClr val="windowText" lastClr="000000"/>
                </a:solidFill>
                <a:latin typeface="Arial Narrow" pitchFamily="34" charset="0"/>
                <a:ea typeface="MS PGothic"/>
              </a:rPr>
              <a:t>MC9500</a:t>
            </a:r>
          </a:p>
          <a:p>
            <a:pPr algn="ctr" defTabSz="1097280"/>
            <a:r>
              <a:rPr lang="en-US" sz="840" i="1" kern="0" dirty="0">
                <a:solidFill>
                  <a:schemeClr val="bg1">
                    <a:lumMod val="65000"/>
                  </a:schemeClr>
                </a:solidFill>
                <a:latin typeface="Arial Narrow" pitchFamily="34" charset="0"/>
                <a:ea typeface="MS PGothic"/>
              </a:rPr>
              <a:t>Hazloc, FIPS</a:t>
            </a:r>
          </a:p>
        </p:txBody>
      </p:sp>
      <p:sp>
        <p:nvSpPr>
          <p:cNvPr id="195" name="AutoShape 68"/>
          <p:cNvSpPr>
            <a:spLocks noChangeArrowheads="1"/>
          </p:cNvSpPr>
          <p:nvPr/>
        </p:nvSpPr>
        <p:spPr bwMode="auto">
          <a:xfrm>
            <a:off x="8232728" y="1253078"/>
            <a:ext cx="639677" cy="257093"/>
          </a:xfrm>
          <a:prstGeom prst="roundRect">
            <a:avLst>
              <a:gd name="adj" fmla="val 7574"/>
            </a:avLst>
          </a:prstGeom>
          <a:noFill/>
          <a:ln w="9525">
            <a:noFill/>
            <a:round/>
            <a:headEnd/>
            <a:tailEnd/>
          </a:ln>
        </p:spPr>
        <p:txBody>
          <a:bodyPr lIns="0" tIns="0" rIns="0" bIns="0" anchor="t" anchorCtr="0"/>
          <a:lstStyle/>
          <a:p>
            <a:pPr algn="ctr" defTabSz="1097280"/>
            <a:r>
              <a:rPr lang="en-US" sz="1440" b="1" kern="0" dirty="0">
                <a:solidFill>
                  <a:sysClr val="windowText" lastClr="000000"/>
                </a:solidFill>
                <a:latin typeface="Arial Narrow" pitchFamily="34" charset="0"/>
                <a:ea typeface="MS PGothic"/>
              </a:rPr>
              <a:t>MC45</a:t>
            </a:r>
          </a:p>
        </p:txBody>
      </p:sp>
      <p:sp>
        <p:nvSpPr>
          <p:cNvPr id="199" name="AutoShape 68"/>
          <p:cNvSpPr>
            <a:spLocks noChangeArrowheads="1"/>
          </p:cNvSpPr>
          <p:nvPr/>
        </p:nvSpPr>
        <p:spPr bwMode="auto">
          <a:xfrm>
            <a:off x="694472" y="1004165"/>
            <a:ext cx="767898" cy="288375"/>
          </a:xfrm>
          <a:prstGeom prst="roundRect">
            <a:avLst>
              <a:gd name="adj" fmla="val 7574"/>
            </a:avLst>
          </a:prstGeom>
          <a:noFill/>
          <a:ln w="9525">
            <a:noFill/>
            <a:round/>
            <a:headEnd/>
            <a:tailEnd/>
          </a:ln>
        </p:spPr>
        <p:txBody>
          <a:bodyPr lIns="0" tIns="0" rIns="0" bIns="0" anchor="t" anchorCtr="0"/>
          <a:lstStyle/>
          <a:p>
            <a:pPr algn="ctr" defTabSz="1097280">
              <a:lnSpc>
                <a:spcPts val="2160"/>
              </a:lnSpc>
            </a:pPr>
            <a:r>
              <a:rPr lang="en-US" sz="1440" b="1" kern="0" dirty="0">
                <a:solidFill>
                  <a:sysClr val="windowText" lastClr="000000"/>
                </a:solidFill>
                <a:latin typeface="Arial Narrow" pitchFamily="34" charset="0"/>
                <a:ea typeface="MS PGothic"/>
              </a:rPr>
              <a:t>MC18</a:t>
            </a:r>
          </a:p>
        </p:txBody>
      </p:sp>
      <p:sp>
        <p:nvSpPr>
          <p:cNvPr id="204" name="AutoShape 68"/>
          <p:cNvSpPr>
            <a:spLocks noChangeArrowheads="1"/>
          </p:cNvSpPr>
          <p:nvPr/>
        </p:nvSpPr>
        <p:spPr bwMode="auto">
          <a:xfrm>
            <a:off x="5387282" y="997644"/>
            <a:ext cx="1381030" cy="645655"/>
          </a:xfrm>
          <a:prstGeom prst="roundRect">
            <a:avLst>
              <a:gd name="adj" fmla="val 7574"/>
            </a:avLst>
          </a:prstGeom>
          <a:noFill/>
          <a:ln w="9525">
            <a:noFill/>
            <a:round/>
            <a:headEnd/>
            <a:tailEnd/>
          </a:ln>
        </p:spPr>
        <p:txBody>
          <a:bodyPr lIns="0" tIns="0" rIns="0" bIns="0" anchor="t" anchorCtr="0"/>
          <a:lstStyle/>
          <a:p>
            <a:pPr algn="ctr" defTabSz="1097280"/>
            <a:r>
              <a:rPr lang="en-US" sz="1440" b="1" kern="0" dirty="0">
                <a:solidFill>
                  <a:sysClr val="windowText" lastClr="000000"/>
                </a:solidFill>
                <a:latin typeface="Arial Narrow" pitchFamily="34" charset="0"/>
                <a:ea typeface="MS PGothic"/>
              </a:rPr>
              <a:t>TC70, TC70x </a:t>
            </a:r>
            <a:r>
              <a:rPr lang="en-US" sz="960" i="1" kern="0" dirty="0">
                <a:solidFill>
                  <a:schemeClr val="bg1">
                    <a:lumMod val="65000"/>
                  </a:schemeClr>
                </a:solidFill>
                <a:latin typeface="Arial Narrow" pitchFamily="34" charset="0"/>
                <a:ea typeface="MS PGothic"/>
              </a:rPr>
              <a:t>WLAN</a:t>
            </a:r>
            <a:endParaRPr lang="en-US" sz="1440" b="1" kern="0" dirty="0">
              <a:solidFill>
                <a:sysClr val="windowText" lastClr="000000"/>
              </a:solidFill>
              <a:latin typeface="Arial Narrow" pitchFamily="34" charset="0"/>
              <a:ea typeface="MS PGothic"/>
            </a:endParaRPr>
          </a:p>
          <a:p>
            <a:pPr algn="ctr" defTabSz="1097280"/>
            <a:r>
              <a:rPr lang="en-US" sz="1440" b="1" kern="0" dirty="0">
                <a:solidFill>
                  <a:sysClr val="windowText" lastClr="000000"/>
                </a:solidFill>
                <a:latin typeface="Arial Narrow" pitchFamily="34" charset="0"/>
                <a:ea typeface="MS PGothic"/>
              </a:rPr>
              <a:t>TC75, TC75x</a:t>
            </a:r>
            <a:r>
              <a:rPr lang="en-US" sz="960" b="1" kern="0" dirty="0">
                <a:solidFill>
                  <a:sysClr val="windowText" lastClr="000000"/>
                </a:solidFill>
                <a:latin typeface="Arial Narrow" pitchFamily="34" charset="0"/>
                <a:ea typeface="MS PGothic"/>
              </a:rPr>
              <a:t> </a:t>
            </a:r>
            <a:r>
              <a:rPr lang="en-US" sz="960" i="1" kern="0" dirty="0">
                <a:solidFill>
                  <a:schemeClr val="bg1">
                    <a:lumMod val="65000"/>
                  </a:schemeClr>
                </a:solidFill>
                <a:latin typeface="Arial Narrow" pitchFamily="34" charset="0"/>
                <a:ea typeface="MS PGothic"/>
              </a:rPr>
              <a:t>WWAN </a:t>
            </a:r>
          </a:p>
          <a:p>
            <a:pPr algn="r" defTabSz="1097280"/>
            <a:endParaRPr lang="en-US" sz="840" b="1" i="1" kern="0" dirty="0">
              <a:solidFill>
                <a:srgbClr val="FF0000"/>
              </a:solidFill>
              <a:latin typeface="Arial Narrow" pitchFamily="34" charset="0"/>
              <a:ea typeface="MS PGothic"/>
            </a:endParaRPr>
          </a:p>
        </p:txBody>
      </p:sp>
      <p:sp>
        <p:nvSpPr>
          <p:cNvPr id="206" name="AutoShape 68"/>
          <p:cNvSpPr>
            <a:spLocks noChangeArrowheads="1"/>
          </p:cNvSpPr>
          <p:nvPr/>
        </p:nvSpPr>
        <p:spPr bwMode="auto">
          <a:xfrm>
            <a:off x="8960927" y="1261787"/>
            <a:ext cx="727218" cy="250979"/>
          </a:xfrm>
          <a:prstGeom prst="roundRect">
            <a:avLst>
              <a:gd name="adj" fmla="val 7574"/>
            </a:avLst>
          </a:prstGeom>
          <a:noFill/>
          <a:ln w="9525">
            <a:noFill/>
            <a:round/>
            <a:headEnd/>
            <a:tailEnd/>
          </a:ln>
        </p:spPr>
        <p:txBody>
          <a:bodyPr lIns="0" tIns="0" rIns="0" bIns="0" anchor="t" anchorCtr="0"/>
          <a:lstStyle/>
          <a:p>
            <a:pPr algn="ctr" defTabSz="1097280"/>
            <a:r>
              <a:rPr lang="en-US" sz="1440" b="1" kern="0" dirty="0">
                <a:solidFill>
                  <a:sysClr val="windowText" lastClr="000000"/>
                </a:solidFill>
                <a:latin typeface="Arial Narrow" pitchFamily="34" charset="0"/>
                <a:ea typeface="MS PGothic"/>
              </a:rPr>
              <a:t>MC55A</a:t>
            </a:r>
          </a:p>
          <a:p>
            <a:pPr algn="ctr" defTabSz="1097280"/>
            <a:r>
              <a:rPr lang="en-US" sz="840" i="1" kern="0" dirty="0">
                <a:solidFill>
                  <a:schemeClr val="bg1">
                    <a:lumMod val="65000"/>
                  </a:schemeClr>
                </a:solidFill>
                <a:latin typeface="Arial Narrow" pitchFamily="34" charset="0"/>
                <a:ea typeface="MS PGothic"/>
              </a:rPr>
              <a:t>LAN ONLY, FIPS</a:t>
            </a:r>
            <a:endParaRPr lang="en-US" sz="1260" b="1" kern="0" dirty="0">
              <a:solidFill>
                <a:schemeClr val="bg1">
                  <a:lumMod val="65000"/>
                </a:schemeClr>
              </a:solidFill>
              <a:latin typeface="Arial Narrow" pitchFamily="34" charset="0"/>
              <a:ea typeface="MS PGothic"/>
            </a:endParaRPr>
          </a:p>
        </p:txBody>
      </p:sp>
      <p:sp>
        <p:nvSpPr>
          <p:cNvPr id="207" name="AutoShape 68"/>
          <p:cNvSpPr>
            <a:spLocks noChangeArrowheads="1"/>
          </p:cNvSpPr>
          <p:nvPr/>
        </p:nvSpPr>
        <p:spPr bwMode="auto">
          <a:xfrm>
            <a:off x="9668969" y="1253077"/>
            <a:ext cx="1067358" cy="550472"/>
          </a:xfrm>
          <a:prstGeom prst="roundRect">
            <a:avLst>
              <a:gd name="adj" fmla="val 7574"/>
            </a:avLst>
          </a:prstGeom>
          <a:noFill/>
          <a:ln w="9525">
            <a:noFill/>
            <a:round/>
            <a:headEnd/>
            <a:tailEnd/>
          </a:ln>
        </p:spPr>
        <p:txBody>
          <a:bodyPr lIns="0" tIns="0" rIns="0" bIns="0" anchor="t" anchorCtr="0"/>
          <a:lstStyle/>
          <a:p>
            <a:pPr algn="ctr" defTabSz="1097280"/>
            <a:r>
              <a:rPr lang="en-US" sz="1440" b="1" kern="0" dirty="0">
                <a:solidFill>
                  <a:sysClr val="windowText" lastClr="000000"/>
                </a:solidFill>
                <a:latin typeface="Arial Narrow" pitchFamily="34" charset="0"/>
                <a:ea typeface="MS PGothic"/>
              </a:rPr>
              <a:t>MC67</a:t>
            </a:r>
          </a:p>
          <a:p>
            <a:pPr algn="ctr" defTabSz="1097280"/>
            <a:r>
              <a:rPr lang="en-US" sz="840" i="1" kern="0" dirty="0">
                <a:solidFill>
                  <a:schemeClr val="bg1">
                    <a:lumMod val="65000"/>
                  </a:schemeClr>
                </a:solidFill>
                <a:latin typeface="Arial Narrow" pitchFamily="34" charset="0"/>
                <a:ea typeface="MS PGothic"/>
              </a:rPr>
              <a:t>Base, NA, Dual WAN</a:t>
            </a:r>
            <a:endParaRPr lang="en-US" sz="1260" b="1" kern="0" dirty="0">
              <a:solidFill>
                <a:schemeClr val="bg1">
                  <a:lumMod val="65000"/>
                </a:schemeClr>
              </a:solidFill>
              <a:latin typeface="Arial Narrow" pitchFamily="34" charset="0"/>
              <a:ea typeface="MS PGothic"/>
            </a:endParaRPr>
          </a:p>
        </p:txBody>
      </p:sp>
      <p:pic>
        <p:nvPicPr>
          <p:cNvPr id="214" name="Picture 2" descr="http://prehealth.gwublogs.com/wp-content/uploads/sites/12/2013/09/Red-Cross.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26270" y="2691711"/>
            <a:ext cx="127190" cy="127190"/>
          </a:xfrm>
          <a:prstGeom prst="rect">
            <a:avLst/>
          </a:prstGeom>
          <a:noFill/>
        </p:spPr>
      </p:pic>
      <p:pic>
        <p:nvPicPr>
          <p:cNvPr id="218" name="Picture 2" descr="http://prehealth.gwublogs.com/wp-content/uploads/sites/12/2013/09/Red-Cross.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935143" y="2691711"/>
            <a:ext cx="127190" cy="127190"/>
          </a:xfrm>
          <a:prstGeom prst="rect">
            <a:avLst/>
          </a:prstGeom>
          <a:noFill/>
        </p:spPr>
      </p:pic>
      <p:pic>
        <p:nvPicPr>
          <p:cNvPr id="221" name="Picture 27" descr="android_vector.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57595" y="2675302"/>
            <a:ext cx="127190" cy="138414"/>
          </a:xfrm>
          <a:prstGeom prst="rect">
            <a:avLst/>
          </a:prstGeom>
          <a:noFill/>
          <a:ln w="9525">
            <a:noFill/>
            <a:miter lim="800000"/>
            <a:headEnd/>
            <a:tailEnd/>
          </a:ln>
        </p:spPr>
      </p:pic>
      <p:pic>
        <p:nvPicPr>
          <p:cNvPr id="222" name="Picture 27" descr="android_vector.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702654" y="2684180"/>
            <a:ext cx="127190" cy="138414"/>
          </a:xfrm>
          <a:prstGeom prst="rect">
            <a:avLst/>
          </a:prstGeom>
          <a:noFill/>
          <a:ln w="9525">
            <a:noFill/>
            <a:miter lim="800000"/>
            <a:headEnd/>
            <a:tailEnd/>
          </a:ln>
        </p:spPr>
      </p:pic>
      <p:pic>
        <p:nvPicPr>
          <p:cNvPr id="223" name="Picture 27" descr="android_vector.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153490" y="2684180"/>
            <a:ext cx="127190" cy="138414"/>
          </a:xfrm>
          <a:prstGeom prst="rect">
            <a:avLst/>
          </a:prstGeom>
          <a:noFill/>
          <a:ln w="9525">
            <a:noFill/>
            <a:miter lim="800000"/>
            <a:headEnd/>
            <a:tailEnd/>
          </a:ln>
        </p:spPr>
      </p:pic>
      <p:pic>
        <p:nvPicPr>
          <p:cNvPr id="224" name="Picture 2" descr="http://prehealth.gwublogs.com/wp-content/uploads/sites/12/2013/09/Red-Cross.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446706" y="2682833"/>
            <a:ext cx="127190" cy="127190"/>
          </a:xfrm>
          <a:prstGeom prst="rect">
            <a:avLst/>
          </a:prstGeom>
          <a:noFill/>
        </p:spPr>
      </p:pic>
      <p:pic>
        <p:nvPicPr>
          <p:cNvPr id="228" name="Picture 27" descr="android_vector.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096981" y="2684180"/>
            <a:ext cx="127190" cy="138414"/>
          </a:xfrm>
          <a:prstGeom prst="rect">
            <a:avLst/>
          </a:prstGeom>
          <a:noFill/>
          <a:ln w="9525">
            <a:noFill/>
            <a:miter lim="800000"/>
            <a:headEnd/>
            <a:tailEnd/>
          </a:ln>
        </p:spPr>
      </p:pic>
      <p:sp>
        <p:nvSpPr>
          <p:cNvPr id="256" name="Rectangle 64"/>
          <p:cNvSpPr>
            <a:spLocks noChangeArrowheads="1"/>
          </p:cNvSpPr>
          <p:nvPr/>
        </p:nvSpPr>
        <p:spPr bwMode="auto">
          <a:xfrm>
            <a:off x="2360527" y="3097432"/>
            <a:ext cx="1670354" cy="480131"/>
          </a:xfrm>
          <a:prstGeom prst="rect">
            <a:avLst/>
          </a:prstGeom>
          <a:noFill/>
          <a:ln w="9525">
            <a:noFill/>
            <a:miter lim="800000"/>
            <a:headEnd/>
            <a:tailEnd/>
          </a:ln>
        </p:spPr>
        <p:txBody>
          <a:bodyPr wrap="square" lIns="0" tIns="0" rIns="0" bIns="0" anchor="t" anchorCtr="0">
            <a:spAutoFit/>
          </a:bodyPr>
          <a:lstStyle/>
          <a:p>
            <a:pPr algn="r" defTabSz="1097280"/>
            <a:r>
              <a:rPr lang="en-US" sz="1440" b="1" kern="0" dirty="0">
                <a:solidFill>
                  <a:sysClr val="windowText" lastClr="000000"/>
                </a:solidFill>
                <a:latin typeface="Arial Narrow" pitchFamily="34" charset="0"/>
                <a:ea typeface="MS PGothic"/>
              </a:rPr>
              <a:t>PD40</a:t>
            </a:r>
          </a:p>
          <a:p>
            <a:pPr algn="r" defTabSz="1097280"/>
            <a:r>
              <a:rPr lang="en-US" sz="840" i="1" kern="0" dirty="0">
                <a:solidFill>
                  <a:schemeClr val="bg1">
                    <a:lumMod val="65000"/>
                  </a:schemeClr>
                </a:solidFill>
                <a:latin typeface="Arial Narrow" pitchFamily="34" charset="0"/>
                <a:ea typeface="MS PGothic"/>
              </a:rPr>
              <a:t>NA Only</a:t>
            </a:r>
          </a:p>
          <a:p>
            <a:pPr algn="r" defTabSz="1097280"/>
            <a:r>
              <a:rPr lang="en-US" sz="840" i="1" kern="0" dirty="0">
                <a:solidFill>
                  <a:schemeClr val="bg1">
                    <a:lumMod val="65000"/>
                  </a:schemeClr>
                </a:solidFill>
                <a:latin typeface="Arial Narrow" pitchFamily="34" charset="0"/>
                <a:ea typeface="MS PGothic"/>
              </a:rPr>
              <a:t>MC40, TC55, TC7X</a:t>
            </a:r>
          </a:p>
        </p:txBody>
      </p:sp>
      <p:sp>
        <p:nvSpPr>
          <p:cNvPr id="261" name="Title 260"/>
          <p:cNvSpPr>
            <a:spLocks noGrp="1"/>
          </p:cNvSpPr>
          <p:nvPr>
            <p:ph type="title"/>
          </p:nvPr>
        </p:nvSpPr>
        <p:spPr>
          <a:xfrm>
            <a:off x="2360527" y="51163"/>
            <a:ext cx="9678365" cy="423184"/>
          </a:xfrm>
        </p:spPr>
        <p:txBody>
          <a:bodyPr/>
          <a:lstStyle/>
          <a:p>
            <a:pPr lvl="0"/>
            <a:r>
              <a:rPr lang="ru-RU" dirty="0"/>
              <a:t>Портфолио мобильных компьютеров </a:t>
            </a:r>
            <a:r>
              <a:rPr lang="en-US" dirty="0"/>
              <a:t>ZEBRA</a:t>
            </a:r>
          </a:p>
        </p:txBody>
      </p:sp>
      <p:pic>
        <p:nvPicPr>
          <p:cNvPr id="243" name="Picture 5" descr="http://www.hansenguns.com/images/New.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695532" y="1850560"/>
            <a:ext cx="337145" cy="361412"/>
          </a:xfrm>
          <a:prstGeom prst="rect">
            <a:avLst/>
          </a:prstGeom>
          <a:noFill/>
          <a:effectLst>
            <a:outerShdw blurRad="50800" dist="38100" dir="2700000" algn="tl" rotWithShape="0">
              <a:prstClr val="black">
                <a:alpha val="40000"/>
              </a:prstClr>
            </a:outerShdw>
          </a:effectLst>
        </p:spPr>
      </p:pic>
      <p:pic>
        <p:nvPicPr>
          <p:cNvPr id="187" name="Picture 2" descr="C:\Users\XBNM38\Documents\Pictures\Motorola Pictures\Zebra Product Images\MC45 Zebra.png"/>
          <p:cNvPicPr preferRelativeResize="0">
            <a:picLocks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378690" y="1778059"/>
            <a:ext cx="291529" cy="551276"/>
          </a:xfrm>
          <a:prstGeom prst="rect">
            <a:avLst/>
          </a:prstGeom>
          <a:noFill/>
        </p:spPr>
      </p:pic>
      <p:pic>
        <p:nvPicPr>
          <p:cNvPr id="35846" name="Picture 6" descr="C:\Users\XBNM38\Documents\Pictures\Motorola Pictures\Zebra Product Images\MC55 HC Zebra.png"/>
          <p:cNvPicPr preferRelativeResize="0">
            <a:picLocks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070939" y="1767234"/>
            <a:ext cx="300174" cy="500496"/>
          </a:xfrm>
          <a:prstGeom prst="rect">
            <a:avLst/>
          </a:prstGeom>
          <a:noFill/>
        </p:spPr>
      </p:pic>
      <p:pic>
        <p:nvPicPr>
          <p:cNvPr id="198" name="Picture 2" descr="C:\Users\XBNM38\Documents\Pictures\Motorola Pictures\Zebra Product Images\MC55 Zebra.png"/>
          <p:cNvPicPr preferRelativeResize="0">
            <a:picLocks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232976" y="1894603"/>
            <a:ext cx="281408" cy="505532"/>
          </a:xfrm>
          <a:prstGeom prst="rect">
            <a:avLst/>
          </a:prstGeom>
          <a:noFill/>
        </p:spPr>
      </p:pic>
      <p:pic>
        <p:nvPicPr>
          <p:cNvPr id="236" name="Picture 2" descr="C:\Users\XBNM38\Documents\Pictures\Motorola Pictures\Zebra Product Images\MC95 Zebra.png"/>
          <p:cNvPicPr preferRelativeResize="0">
            <a:picLocks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1018800" y="1789058"/>
            <a:ext cx="254916" cy="602003"/>
          </a:xfrm>
          <a:prstGeom prst="rect">
            <a:avLst/>
          </a:prstGeom>
          <a:noFill/>
        </p:spPr>
      </p:pic>
      <p:pic>
        <p:nvPicPr>
          <p:cNvPr id="239" name="Picture 238" descr="C:\Users\XBNM38\Documents\Motorola\Presentations\EMC Products - HW SW Graphics Collat\MC18\SYM_Enterprise_NA_MC18_Front-Facing_cropped.jp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88519" y="1784166"/>
            <a:ext cx="310159" cy="687769"/>
          </a:xfrm>
          <a:prstGeom prst="rect">
            <a:avLst/>
          </a:prstGeom>
          <a:noFill/>
        </p:spPr>
      </p:pic>
      <p:grpSp>
        <p:nvGrpSpPr>
          <p:cNvPr id="7" name="Group 115"/>
          <p:cNvGrpSpPr/>
          <p:nvPr/>
        </p:nvGrpSpPr>
        <p:grpSpPr>
          <a:xfrm>
            <a:off x="1734826" y="1926528"/>
            <a:ext cx="514362" cy="459278"/>
            <a:chOff x="877194" y="1605440"/>
            <a:chExt cx="428635" cy="382732"/>
          </a:xfrm>
        </p:grpSpPr>
        <p:pic>
          <p:nvPicPr>
            <p:cNvPr id="240" name="Picture 3" descr="C:\Users\XBNM38\Documents\Pictures\Motorola Pictures\Zebra Product Images\SB1 HC Zebra.png"/>
            <p:cNvPicPr>
              <a:picLocks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77194" y="1605440"/>
              <a:ext cx="289297" cy="322550"/>
            </a:xfrm>
            <a:prstGeom prst="rect">
              <a:avLst/>
            </a:prstGeom>
            <a:noFill/>
          </p:spPr>
        </p:pic>
        <p:pic>
          <p:nvPicPr>
            <p:cNvPr id="241" name="Picture 2" descr="C:\Users\XBNM38\Documents\Pictures\Motorola Pictures\Zebra Product Images\SB1 Zebra.png"/>
            <p:cNvPicPr>
              <a:picLocks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026508" y="1685574"/>
              <a:ext cx="279321" cy="302598"/>
            </a:xfrm>
            <a:prstGeom prst="rect">
              <a:avLst/>
            </a:prstGeom>
            <a:noFill/>
          </p:spPr>
        </p:pic>
      </p:grpSp>
      <p:sp>
        <p:nvSpPr>
          <p:cNvPr id="171" name="Text Box 12"/>
          <p:cNvSpPr txBox="1">
            <a:spLocks noChangeArrowheads="1"/>
          </p:cNvSpPr>
          <p:nvPr/>
        </p:nvSpPr>
        <p:spPr bwMode="auto">
          <a:xfrm>
            <a:off x="6628045" y="942179"/>
            <a:ext cx="1714333" cy="952056"/>
          </a:xfrm>
          <a:prstGeom prst="rect">
            <a:avLst/>
          </a:prstGeom>
          <a:noFill/>
          <a:ln w="9525">
            <a:noFill/>
            <a:miter lim="800000"/>
            <a:headEnd/>
            <a:tailEnd/>
          </a:ln>
        </p:spPr>
        <p:txBody>
          <a:bodyPr wrap="square">
            <a:spAutoFit/>
          </a:bodyPr>
          <a:lstStyle/>
          <a:p>
            <a:pPr algn="ctr" defTabSz="1097280">
              <a:lnSpc>
                <a:spcPts val="2160"/>
              </a:lnSpc>
              <a:defRPr/>
            </a:pPr>
            <a:r>
              <a:rPr lang="en-US" altLang="en-US" sz="1440" b="1" kern="0" dirty="0">
                <a:solidFill>
                  <a:sysClr val="windowText" lastClr="000000"/>
                </a:solidFill>
                <a:latin typeface="Arial Narrow" pitchFamily="34" charset="0"/>
                <a:ea typeface="MS PGothic"/>
              </a:rPr>
              <a:t>ET50</a:t>
            </a:r>
          </a:p>
          <a:p>
            <a:pPr algn="ctr" defTabSz="1097280">
              <a:lnSpc>
                <a:spcPts val="2160"/>
              </a:lnSpc>
              <a:defRPr/>
            </a:pPr>
            <a:r>
              <a:rPr lang="en-US" altLang="en-US" sz="1440" b="1" kern="0" dirty="0">
                <a:solidFill>
                  <a:sysClr val="windowText" lastClr="000000"/>
                </a:solidFill>
                <a:latin typeface="Arial Narrow" pitchFamily="34" charset="0"/>
                <a:ea typeface="MS PGothic"/>
              </a:rPr>
              <a:t>ET55</a:t>
            </a:r>
          </a:p>
          <a:p>
            <a:pPr algn="ctr" defTabSz="1097280">
              <a:defRPr/>
            </a:pPr>
            <a:r>
              <a:rPr lang="en-US" altLang="en-US" sz="960" i="1" kern="0" dirty="0">
                <a:solidFill>
                  <a:schemeClr val="bg1">
                    <a:lumMod val="65000"/>
                  </a:schemeClr>
                </a:solidFill>
                <a:latin typeface="Arial Narrow" pitchFamily="34" charset="0"/>
                <a:ea typeface="MS PGothic"/>
              </a:rPr>
              <a:t>8”, 10”, </a:t>
            </a:r>
          </a:p>
          <a:p>
            <a:pPr algn="ctr" defTabSz="1097280">
              <a:defRPr/>
            </a:pPr>
            <a:r>
              <a:rPr lang="en-US" altLang="en-US" sz="960" i="1" kern="0" dirty="0">
                <a:solidFill>
                  <a:schemeClr val="bg1">
                    <a:lumMod val="65000"/>
                  </a:schemeClr>
                </a:solidFill>
                <a:latin typeface="Arial Narrow" pitchFamily="34" charset="0"/>
                <a:ea typeface="MS PGothic"/>
              </a:rPr>
              <a:t>Win 8.1,</a:t>
            </a:r>
            <a:r>
              <a:rPr lang="en-US" sz="840" b="1" i="1" kern="0" dirty="0">
                <a:solidFill>
                  <a:srgbClr val="FF0000"/>
                </a:solidFill>
                <a:latin typeface="Arial Narrow" pitchFamily="34" charset="0"/>
                <a:ea typeface="MS PGothic"/>
              </a:rPr>
              <a:t> </a:t>
            </a:r>
            <a:r>
              <a:rPr lang="en-US" altLang="en-US" sz="960" i="1" kern="0" dirty="0">
                <a:solidFill>
                  <a:schemeClr val="bg1">
                    <a:lumMod val="65000"/>
                  </a:schemeClr>
                </a:solidFill>
                <a:latin typeface="Arial Narrow" pitchFamily="34" charset="0"/>
                <a:ea typeface="MS PGothic"/>
              </a:rPr>
              <a:t>Android</a:t>
            </a:r>
            <a:endParaRPr lang="en-US" sz="1080" b="1" i="1" kern="0" dirty="0">
              <a:solidFill>
                <a:srgbClr val="FF0000"/>
              </a:solidFill>
              <a:latin typeface="Arial Narrow" pitchFamily="34" charset="0"/>
              <a:ea typeface="MS PGothic"/>
            </a:endParaRPr>
          </a:p>
        </p:txBody>
      </p:sp>
      <p:pic>
        <p:nvPicPr>
          <p:cNvPr id="267" name="Picture 2"/>
          <p:cNvPicPr preferRelativeResize="0">
            <a:picLocks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53527" y="3082250"/>
            <a:ext cx="248918" cy="530314"/>
          </a:xfrm>
          <a:prstGeom prst="rect">
            <a:avLst/>
          </a:prstGeom>
          <a:noFill/>
          <a:ln w="9525">
            <a:noFill/>
            <a:miter lim="800000"/>
            <a:headEnd/>
            <a:tailEnd/>
          </a:ln>
        </p:spPr>
      </p:pic>
      <p:sp>
        <p:nvSpPr>
          <p:cNvPr id="268" name="AutoShape 68"/>
          <p:cNvSpPr>
            <a:spLocks noChangeArrowheads="1"/>
          </p:cNvSpPr>
          <p:nvPr/>
        </p:nvSpPr>
        <p:spPr bwMode="auto">
          <a:xfrm>
            <a:off x="8669853" y="3107925"/>
            <a:ext cx="2459773" cy="517688"/>
          </a:xfrm>
          <a:prstGeom prst="roundRect">
            <a:avLst>
              <a:gd name="adj" fmla="val 0"/>
            </a:avLst>
          </a:prstGeom>
          <a:noFill/>
          <a:ln w="9525">
            <a:noFill/>
            <a:round/>
            <a:headEnd/>
            <a:tailEnd/>
          </a:ln>
        </p:spPr>
        <p:txBody>
          <a:bodyPr lIns="0" tIns="0" rIns="0" bIns="0" anchor="t" anchorCtr="0"/>
          <a:lstStyle/>
          <a:p>
            <a:pPr defTabSz="1097280"/>
            <a:r>
              <a:rPr lang="en-US" sz="1440" b="1" kern="0" dirty="0">
                <a:solidFill>
                  <a:sysClr val="windowText" lastClr="000000"/>
                </a:solidFill>
                <a:latin typeface="Arial Narrow" pitchFamily="34" charset="0"/>
                <a:ea typeface="MS PGothic"/>
              </a:rPr>
              <a:t>DX30</a:t>
            </a:r>
          </a:p>
          <a:p>
            <a:pPr defTabSz="1097280"/>
            <a:r>
              <a:rPr lang="en-US" sz="840" i="1" kern="0" dirty="0">
                <a:solidFill>
                  <a:schemeClr val="bg1">
                    <a:lumMod val="65000"/>
                  </a:schemeClr>
                </a:solidFill>
                <a:latin typeface="Arial Narrow" pitchFamily="34" charset="0"/>
                <a:ea typeface="MS PGothic"/>
              </a:rPr>
              <a:t>TC55, TC70, TC75, and MC67</a:t>
            </a:r>
          </a:p>
          <a:p>
            <a:pPr defTabSz="1097280"/>
            <a:r>
              <a:rPr lang="en-US" sz="840" i="1" kern="0" dirty="0">
                <a:solidFill>
                  <a:schemeClr val="bg1">
                    <a:lumMod val="65000"/>
                  </a:schemeClr>
                </a:solidFill>
                <a:latin typeface="Arial Narrow" pitchFamily="34" charset="0"/>
                <a:ea typeface="MS PGothic"/>
              </a:rPr>
              <a:t>MC65, MC67, MC95</a:t>
            </a:r>
          </a:p>
        </p:txBody>
      </p:sp>
      <p:pic>
        <p:nvPicPr>
          <p:cNvPr id="272" name="Picture 27" descr="android_vector.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995357" y="2684180"/>
            <a:ext cx="127190" cy="138414"/>
          </a:xfrm>
          <a:prstGeom prst="rect">
            <a:avLst/>
          </a:prstGeom>
          <a:noFill/>
          <a:ln w="9525">
            <a:noFill/>
            <a:miter lim="800000"/>
            <a:headEnd/>
            <a:tailEnd/>
          </a:ln>
        </p:spPr>
      </p:pic>
      <p:grpSp>
        <p:nvGrpSpPr>
          <p:cNvPr id="8" name="Group 121"/>
          <p:cNvGrpSpPr/>
          <p:nvPr/>
        </p:nvGrpSpPr>
        <p:grpSpPr>
          <a:xfrm>
            <a:off x="10026168" y="1761140"/>
            <a:ext cx="608018" cy="752315"/>
            <a:chOff x="7305049" y="1467616"/>
            <a:chExt cx="506682" cy="626929"/>
          </a:xfrm>
        </p:grpSpPr>
        <p:pic>
          <p:nvPicPr>
            <p:cNvPr id="5" name="Picture 2" descr="C:\Users\XBNM38\Documents\Motorola\Presentations\EMC Products - HW SW Graphics Collat\HARDWARE\MC67\67BaseWin.png"/>
            <p:cNvPicPr preferRelativeResize="0">
              <a:picLocks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7305049" y="1467616"/>
              <a:ext cx="224673" cy="442759"/>
            </a:xfrm>
            <a:prstGeom prst="rect">
              <a:avLst/>
            </a:prstGeom>
            <a:noFill/>
          </p:spPr>
        </p:pic>
        <p:pic>
          <p:nvPicPr>
            <p:cNvPr id="192" name="Picture 2" descr="C:\Users\XBNM38\Documents\Motorola\Presentations\EMC Products - HW SW Graphics Collat\HARDWARE\MC67\Untitled-2.png"/>
            <p:cNvPicPr preferRelativeResize="0">
              <a:picLocks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7438779" y="1545129"/>
              <a:ext cx="239740" cy="467719"/>
            </a:xfrm>
            <a:prstGeom prst="rect">
              <a:avLst/>
            </a:prstGeom>
            <a:noFill/>
          </p:spPr>
        </p:pic>
        <p:pic>
          <p:nvPicPr>
            <p:cNvPr id="235" name="Picture 3" descr="C:\Users\XBNM38\Documents\Pictures\Motorola Pictures\Zebra Product Images\MC67 Android Zebra.png"/>
            <p:cNvPicPr preferRelativeResize="0">
              <a:picLocks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7547571" y="1609859"/>
              <a:ext cx="264160" cy="484686"/>
            </a:xfrm>
            <a:prstGeom prst="rect">
              <a:avLst/>
            </a:prstGeom>
            <a:noFill/>
          </p:spPr>
        </p:pic>
      </p:grpSp>
      <p:pic>
        <p:nvPicPr>
          <p:cNvPr id="2052" name="Picture 4" descr="https://upload.wikimedia.org/wikipedia/commons/thumb/5/5f/Windows_logo_-_2012.svg/2000px-Windows_logo_-_2012.svg.png"/>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7581929" y="2682571"/>
            <a:ext cx="130932" cy="130932"/>
          </a:xfrm>
          <a:prstGeom prst="rect">
            <a:avLst/>
          </a:prstGeom>
          <a:noFill/>
        </p:spPr>
      </p:pic>
      <p:pic>
        <p:nvPicPr>
          <p:cNvPr id="2054" name="Picture 6" descr="http://vignette1.wikia.nocookie.net/freeciv/images/e/e0/Windows_logo.png/revision/latest?cb=20071014060856"/>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10300894" y="2686549"/>
            <a:ext cx="142154" cy="142154"/>
          </a:xfrm>
          <a:prstGeom prst="rect">
            <a:avLst/>
          </a:prstGeom>
          <a:noFill/>
        </p:spPr>
      </p:pic>
      <p:pic>
        <p:nvPicPr>
          <p:cNvPr id="238" name="Picture 6" descr="http://vignette1.wikia.nocookie.net/freeciv/images/e/e0/Windows_logo.png/revision/latest?cb=20071014060856"/>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11093315" y="2649561"/>
            <a:ext cx="142154" cy="142154"/>
          </a:xfrm>
          <a:prstGeom prst="rect">
            <a:avLst/>
          </a:prstGeom>
          <a:noFill/>
        </p:spPr>
      </p:pic>
      <p:pic>
        <p:nvPicPr>
          <p:cNvPr id="253" name="Picture 6" descr="http://vignette1.wikia.nocookie.net/freeciv/images/e/e0/Windows_logo.png/revision/latest?cb=20071014060856"/>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9201435" y="2689510"/>
            <a:ext cx="142154" cy="142154"/>
          </a:xfrm>
          <a:prstGeom prst="rect">
            <a:avLst/>
          </a:prstGeom>
          <a:noFill/>
        </p:spPr>
      </p:pic>
      <p:pic>
        <p:nvPicPr>
          <p:cNvPr id="270" name="Picture 6" descr="http://vignette1.wikia.nocookie.net/freeciv/images/e/e0/Windows_logo.png/revision/latest?cb=20071014060856"/>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8483703" y="2670274"/>
            <a:ext cx="142154" cy="142154"/>
          </a:xfrm>
          <a:prstGeom prst="rect">
            <a:avLst/>
          </a:prstGeom>
          <a:noFill/>
        </p:spPr>
      </p:pic>
      <p:pic>
        <p:nvPicPr>
          <p:cNvPr id="289" name="Picture 27" descr="android_vector.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01135" y="2667904"/>
            <a:ext cx="127190" cy="138414"/>
          </a:xfrm>
          <a:prstGeom prst="rect">
            <a:avLst/>
          </a:prstGeom>
          <a:noFill/>
          <a:ln w="9525">
            <a:noFill/>
            <a:miter lim="800000"/>
            <a:headEnd/>
            <a:tailEnd/>
          </a:ln>
        </p:spPr>
      </p:pic>
      <p:graphicFrame>
        <p:nvGraphicFramePr>
          <p:cNvPr id="174" name="Table 173"/>
          <p:cNvGraphicFramePr>
            <a:graphicFrameLocks noGrp="1"/>
          </p:cNvGraphicFramePr>
          <p:nvPr>
            <p:extLst>
              <p:ext uri="{D42A27DB-BD31-4B8C-83A1-F6EECF244321}">
                <p14:modId xmlns:p14="http://schemas.microsoft.com/office/powerpoint/2010/main" val="1611243685"/>
              </p:ext>
            </p:extLst>
          </p:nvPr>
        </p:nvGraphicFramePr>
        <p:xfrm>
          <a:off x="609600" y="3664497"/>
          <a:ext cx="10972800" cy="937833"/>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2743200">
                  <a:extLst>
                    <a:ext uri="{9D8B030D-6E8A-4147-A177-3AD203B41FA5}">
                      <a16:colId xmlns:a16="http://schemas.microsoft.com/office/drawing/2014/main" val="20005"/>
                    </a:ext>
                  </a:extLst>
                </a:gridCol>
              </a:tblGrid>
              <a:tr h="2743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a:solidFill>
                            <a:schemeClr val="bg1"/>
                          </a:solidFill>
                          <a:latin typeface="Arial" pitchFamily="34" charset="0"/>
                          <a:cs typeface="Arial" pitchFamily="34" charset="0"/>
                        </a:rPr>
                        <a:t>ИНСТРУМЕНТЫ</a:t>
                      </a:r>
                      <a:r>
                        <a:rPr lang="ru-RU" sz="1200" b="1" baseline="0" dirty="0">
                          <a:solidFill>
                            <a:schemeClr val="bg1"/>
                          </a:solidFill>
                          <a:latin typeface="Arial" pitchFamily="34" charset="0"/>
                          <a:cs typeface="Arial" pitchFamily="34" charset="0"/>
                        </a:rPr>
                        <a:t> БИЗНЕСА</a:t>
                      </a:r>
                      <a:endParaRPr lang="en-US" sz="1200" b="1" dirty="0">
                        <a:solidFill>
                          <a:schemeClr val="bg1"/>
                        </a:solidFill>
                        <a:latin typeface="Arial" pitchFamily="34" charset="0"/>
                        <a:cs typeface="Arial" pitchFamily="34" charset="0"/>
                      </a:endParaRPr>
                    </a:p>
                  </a:txBody>
                  <a:tcPr marL="109728" marR="109728"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a:solidFill>
                            <a:schemeClr val="bg1"/>
                          </a:solidFill>
                          <a:latin typeface="Arial" pitchFamily="34" charset="0"/>
                          <a:cs typeface="Arial" pitchFamily="34" charset="0"/>
                        </a:rPr>
                        <a:t>ИНСТРУМЕНТЫ</a:t>
                      </a:r>
                      <a:r>
                        <a:rPr lang="ru-RU" sz="1200" b="1" baseline="0" dirty="0">
                          <a:solidFill>
                            <a:schemeClr val="bg1"/>
                          </a:solidFill>
                          <a:latin typeface="Arial" pitchFamily="34" charset="0"/>
                          <a:cs typeface="Arial" pitchFamily="34" charset="0"/>
                        </a:rPr>
                        <a:t> СОТРУДНИКА</a:t>
                      </a:r>
                      <a:endParaRPr lang="en-US" sz="1200" b="1" dirty="0">
                        <a:solidFill>
                          <a:schemeClr val="bg1"/>
                        </a:solidFill>
                        <a:latin typeface="Arial" pitchFamily="34" charset="0"/>
                        <a:cs typeface="Arial" pitchFamily="34" charset="0"/>
                      </a:endParaRPr>
                    </a:p>
                  </a:txBody>
                  <a:tcPr marL="109728" marR="10972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endParaRPr lang="en-US"/>
                    </a:p>
                  </a:txBody>
                  <a:tcPr/>
                </a:tc>
                <a:tc gridSpan="2">
                  <a:txBody>
                    <a:bodyPr/>
                    <a:lstStyle/>
                    <a:p>
                      <a:pPr algn="ctr"/>
                      <a:r>
                        <a:rPr lang="ru-RU" sz="1200" b="1" dirty="0">
                          <a:solidFill>
                            <a:schemeClr val="bg1"/>
                          </a:solidFill>
                          <a:latin typeface="Arial" pitchFamily="34" charset="0"/>
                          <a:cs typeface="Arial" pitchFamily="34" charset="0"/>
                        </a:rPr>
                        <a:t>ИНСТРУМЕНТЫ</a:t>
                      </a:r>
                      <a:r>
                        <a:rPr lang="ru-RU" sz="1200" b="1" baseline="0" dirty="0">
                          <a:solidFill>
                            <a:schemeClr val="bg1"/>
                          </a:solidFill>
                          <a:latin typeface="Arial" pitchFamily="34" charset="0"/>
                          <a:cs typeface="Arial" pitchFamily="34" charset="0"/>
                        </a:rPr>
                        <a:t> УПРАВЛЕНИЯ</a:t>
                      </a:r>
                      <a:endParaRPr lang="en-US" sz="1200" dirty="0">
                        <a:solidFill>
                          <a:schemeClr val="bg1"/>
                        </a:solidFill>
                        <a:latin typeface="Arial" pitchFamily="34" charset="0"/>
                        <a:cs typeface="Arial" pitchFamily="34" charset="0"/>
                      </a:endParaRPr>
                    </a:p>
                  </a:txBody>
                  <a:tcPr marL="109728" marR="10972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a:solidFill>
                            <a:schemeClr val="bg1"/>
                          </a:solidFill>
                          <a:latin typeface="Arial" pitchFamily="34" charset="0"/>
                          <a:cs typeface="Arial" pitchFamily="34" charset="0"/>
                        </a:rPr>
                        <a:t>ИНСТРУМЕНТЫ</a:t>
                      </a:r>
                      <a:r>
                        <a:rPr lang="ru-RU" sz="1200" b="1" baseline="0" dirty="0">
                          <a:solidFill>
                            <a:schemeClr val="bg1"/>
                          </a:solidFill>
                          <a:latin typeface="Arial" pitchFamily="34" charset="0"/>
                          <a:cs typeface="Arial" pitchFamily="34" charset="0"/>
                        </a:rPr>
                        <a:t> РАЗРАБОТКИ</a:t>
                      </a:r>
                      <a:endParaRPr lang="en-US" sz="1200" b="1" dirty="0">
                        <a:solidFill>
                          <a:schemeClr val="bg1"/>
                        </a:solidFill>
                        <a:latin typeface="Arial" pitchFamily="34" charset="0"/>
                        <a:cs typeface="Arial" pitchFamily="34" charset="0"/>
                      </a:endParaRPr>
                    </a:p>
                  </a:txBody>
                  <a:tcPr marL="109728" marR="109728"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874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1" i="0" dirty="0" err="1">
                          <a:latin typeface="Arial Narrow" pitchFamily="34" charset="0"/>
                          <a:cs typeface="Arial" pitchFamily="34" charset="0"/>
                        </a:rPr>
                        <a:t>WorkForce</a:t>
                      </a:r>
                      <a:r>
                        <a:rPr lang="en-US" sz="800" b="1" i="0" dirty="0">
                          <a:latin typeface="Arial Narrow" pitchFamily="34" charset="0"/>
                          <a:cs typeface="Arial" pitchFamily="34" charset="0"/>
                        </a:rPr>
                        <a:t> Connect</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b="1" i="0" dirty="0">
                          <a:latin typeface="Arial Narrow" pitchFamily="34" charset="0"/>
                          <a:cs typeface="Arial" pitchFamily="34" charset="0"/>
                        </a:rPr>
                        <a:t>TekSpeech</a:t>
                      </a:r>
                      <a:r>
                        <a:rPr lang="en-US" sz="800" b="1" i="0" baseline="0" dirty="0">
                          <a:latin typeface="Arial Narrow" pitchFamily="34" charset="0"/>
                          <a:cs typeface="Arial" pitchFamily="34" charset="0"/>
                        </a:rPr>
                        <a:t> Pro</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b="1" i="0" baseline="0" dirty="0" err="1">
                          <a:latin typeface="Arial Narrow" pitchFamily="34" charset="0"/>
                          <a:cs typeface="Arial" pitchFamily="34" charset="0"/>
                        </a:rPr>
                        <a:t>SmartDex</a:t>
                      </a:r>
                      <a:endParaRPr lang="en-US" sz="800" b="1" i="0" dirty="0">
                        <a:latin typeface="Arial Narrow" pitchFamily="34" charset="0"/>
                        <a:cs typeface="Arial" pitchFamily="34" charset="0"/>
                      </a:endParaRPr>
                    </a:p>
                  </a:txBody>
                  <a:tcPr marL="109728" marR="109728"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1" i="0" dirty="0">
                          <a:latin typeface="Arial Narrow" pitchFamily="34" charset="0"/>
                          <a:cs typeface="Arial" pitchFamily="34" charset="0"/>
                        </a:rPr>
                        <a:t>SimulScan</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b="1" i="0" dirty="0">
                          <a:latin typeface="Arial Narrow" pitchFamily="34" charset="0"/>
                          <a:cs typeface="Arial" pitchFamily="34" charset="0"/>
                        </a:rPr>
                        <a:t>All Touch TE</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b="1" i="0" dirty="0">
                          <a:latin typeface="Arial Narrow" pitchFamily="34" charset="0"/>
                          <a:cs typeface="Arial" pitchFamily="34" charset="0"/>
                        </a:rPr>
                        <a:t>Swipe</a:t>
                      </a:r>
                      <a:r>
                        <a:rPr lang="en-US" sz="800" b="1" i="0" baseline="0" dirty="0">
                          <a:latin typeface="Arial Narrow" pitchFamily="34" charset="0"/>
                          <a:cs typeface="Arial" pitchFamily="34" charset="0"/>
                        </a:rPr>
                        <a:t> Assist</a:t>
                      </a:r>
                    </a:p>
                  </a:txBody>
                  <a:tcPr marL="109728" marR="109728"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1" i="0" baseline="0" dirty="0">
                          <a:latin typeface="Arial Narrow" pitchFamily="34" charset="0"/>
                          <a:cs typeface="Arial" pitchFamily="34" charset="0"/>
                        </a:rPr>
                        <a:t>PowerPrecision</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b="1" i="0" baseline="0" dirty="0">
                          <a:latin typeface="Arial Narrow" pitchFamily="34" charset="0"/>
                          <a:cs typeface="Arial" pitchFamily="34" charset="0"/>
                        </a:rPr>
                        <a:t>Enterprise Keyboard (Q2)</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b="1" i="0" baseline="0" dirty="0" err="1">
                          <a:latin typeface="Arial Narrow" pitchFamily="34" charset="0"/>
                          <a:cs typeface="Arial" pitchFamily="34" charset="0"/>
                        </a:rPr>
                        <a:t>DataWedge</a:t>
                      </a:r>
                      <a:endParaRPr lang="en-US" sz="800" b="1" i="0" dirty="0">
                        <a:latin typeface="Arial Narrow" pitchFamily="34" charset="0"/>
                        <a:cs typeface="Arial" pitchFamily="34" charset="0"/>
                      </a:endParaRPr>
                    </a:p>
                  </a:txBody>
                  <a:tcPr marL="109728" marR="109728"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800" b="1" i="0" dirty="0">
                          <a:latin typeface="Arial Narrow" pitchFamily="34" charset="0"/>
                          <a:cs typeface="Arial" pitchFamily="34" charset="0"/>
                        </a:rPr>
                        <a:t>App Gallery</a:t>
                      </a:r>
                    </a:p>
                    <a:p>
                      <a:pPr algn="ctr"/>
                      <a:r>
                        <a:rPr lang="en-US" sz="800" b="1" i="0" dirty="0">
                          <a:latin typeface="Arial Narrow" pitchFamily="34" charset="0"/>
                          <a:cs typeface="Arial" pitchFamily="34" charset="0"/>
                        </a:rPr>
                        <a:t>StageNow</a:t>
                      </a:r>
                    </a:p>
                  </a:txBody>
                  <a:tcPr marL="109728" marR="109728"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800" b="1" i="0" dirty="0">
                          <a:latin typeface="Arial Narrow" pitchFamily="34" charset="0"/>
                          <a:cs typeface="Arial" pitchFamily="34" charset="0"/>
                        </a:rPr>
                        <a:t>EMM Toolkit (Q2)</a:t>
                      </a:r>
                    </a:p>
                    <a:p>
                      <a:pPr algn="ctr"/>
                      <a:r>
                        <a:rPr lang="en-US" sz="800" b="1" i="0" dirty="0">
                          <a:latin typeface="Arial Narrow" pitchFamily="34" charset="0"/>
                          <a:cs typeface="Arial" pitchFamily="34" charset="0"/>
                        </a:rPr>
                        <a:t>Enterprise</a:t>
                      </a:r>
                      <a:r>
                        <a:rPr lang="en-US" sz="800" b="1" i="0" baseline="0" dirty="0">
                          <a:latin typeface="Arial Narrow" pitchFamily="34" charset="0"/>
                          <a:cs typeface="Arial" pitchFamily="34" charset="0"/>
                        </a:rPr>
                        <a:t> Home Screen</a:t>
                      </a:r>
                      <a:endParaRPr lang="en-US" sz="800" b="1" i="0" dirty="0">
                        <a:latin typeface="Arial Narrow" pitchFamily="34" charset="0"/>
                        <a:cs typeface="Arial" pitchFamily="34" charset="0"/>
                      </a:endParaRPr>
                    </a:p>
                  </a:txBody>
                  <a:tcPr marL="109728" marR="109728"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800" b="1" i="0" dirty="0">
                          <a:latin typeface="Arial Narrow" pitchFamily="34" charset="0"/>
                          <a:cs typeface="Arial" pitchFamily="34" charset="0"/>
                        </a:rPr>
                        <a:t>Enterprise Browser</a:t>
                      </a:r>
                    </a:p>
                    <a:p>
                      <a:pPr algn="ctr"/>
                      <a:r>
                        <a:rPr lang="en-US" sz="800" b="1" i="0" dirty="0">
                          <a:latin typeface="Arial Narrow" pitchFamily="34" charset="0"/>
                          <a:cs typeface="Arial" pitchFamily="34" charset="0"/>
                        </a:rPr>
                        <a:t>EMDK</a:t>
                      </a:r>
                      <a:r>
                        <a:rPr lang="en-US" sz="800" b="1" i="0" baseline="0" dirty="0">
                          <a:latin typeface="Arial Narrow" pitchFamily="34" charset="0"/>
                          <a:cs typeface="Arial" pitchFamily="34" charset="0"/>
                        </a:rPr>
                        <a:t> for Android, Xamarin</a:t>
                      </a:r>
                      <a:endParaRPr lang="en-US" sz="800" b="1" i="0" dirty="0">
                        <a:latin typeface="Arial Narrow" pitchFamily="34" charset="0"/>
                        <a:cs typeface="Arial" pitchFamily="34" charset="0"/>
                      </a:endParaRPr>
                    </a:p>
                  </a:txBody>
                  <a:tcPr marL="109728" marR="109728" anchor="ctr">
                    <a:lnL w="12700" cap="flat" cmpd="sng" algn="ctr">
                      <a:solidFill>
                        <a:schemeClr val="bg1">
                          <a:lumMod val="75000"/>
                        </a:schemeClr>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184768">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bg1"/>
                          </a:solidFill>
                          <a:latin typeface="Arial Narrow" pitchFamily="34" charset="0"/>
                          <a:cs typeface="Arial" pitchFamily="34" charset="0"/>
                        </a:rPr>
                        <a:t>Mx Mobility Extensions - </a:t>
                      </a:r>
                      <a:r>
                        <a:rPr lang="en-US" sz="1100" b="0" i="1" dirty="0">
                          <a:solidFill>
                            <a:schemeClr val="bg1"/>
                          </a:solidFill>
                          <a:latin typeface="Arial Narrow" pitchFamily="34" charset="0"/>
                          <a:cs typeface="Arial" pitchFamily="34" charset="0"/>
                        </a:rPr>
                        <a:t>Superior Security, Manageability, Data Capture, And Connectivity</a:t>
                      </a:r>
                      <a:endParaRPr lang="en-US" sz="1000" b="0" i="1" dirty="0">
                        <a:solidFill>
                          <a:schemeClr val="bg1"/>
                        </a:solidFill>
                        <a:latin typeface="Arial Narrow" pitchFamily="34" charset="0"/>
                        <a:cs typeface="Arial" pitchFamily="34" charset="0"/>
                      </a:endParaRPr>
                    </a:p>
                  </a:txBody>
                  <a:tcPr marL="109728" marR="109728" marT="0" marB="0" anchor="ctr">
                    <a:lnL w="12700" cmpd="sng">
                      <a:noFill/>
                    </a:lnL>
                    <a:lnR w="12700" cap="flat" cmpd="sng" algn="ctr">
                      <a:no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D749F"/>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b="1" i="0" dirty="0">
                        <a:latin typeface="Arial Narrow" pitchFamily="34" charset="0"/>
                        <a:cs typeface="Arial"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1000" b="1" i="0" dirty="0">
                        <a:latin typeface="Arial Narrow" pitchFamily="34" charset="0"/>
                        <a:cs typeface="Arial"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1000" b="1" i="0" dirty="0">
                        <a:latin typeface="Arial Narrow" pitchFamily="34" charset="0"/>
                        <a:cs typeface="Arial" pitchFamily="34" charset="0"/>
                      </a:endParaRPr>
                    </a:p>
                  </a:txBody>
                  <a:tcPr anchor="ctr">
                    <a:lnL w="12700" cap="flat" cmpd="sng" algn="ctr">
                      <a:solidFill>
                        <a:schemeClr val="bg1">
                          <a:lumMod val="75000"/>
                        </a:schemeClr>
                      </a:solidFill>
                      <a:prstDash val="solid"/>
                      <a:round/>
                      <a:headEnd type="none" w="med" len="med"/>
                      <a:tailEnd type="none" w="med" len="med"/>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178" name="Picture 177" descr="Zebra_PPT_pages-17.png"/>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5909826" y="3484156"/>
            <a:ext cx="348350" cy="328387"/>
          </a:xfrm>
          <a:prstGeom prst="rect">
            <a:avLst/>
          </a:prstGeom>
        </p:spPr>
      </p:pic>
      <p:sp>
        <p:nvSpPr>
          <p:cNvPr id="119" name="Rectangle 118"/>
          <p:cNvSpPr/>
          <p:nvPr/>
        </p:nvSpPr>
        <p:spPr>
          <a:xfrm>
            <a:off x="6189165" y="3467995"/>
            <a:ext cx="734496" cy="221599"/>
          </a:xfrm>
          <a:prstGeom prst="rect">
            <a:avLst/>
          </a:prstGeom>
        </p:spPr>
        <p:txBody>
          <a:bodyPr wrap="none">
            <a:spAutoFit/>
          </a:bodyPr>
          <a:lstStyle/>
          <a:p>
            <a:pPr defTabSz="1097280"/>
            <a:r>
              <a:rPr lang="en-US" sz="840" b="1" kern="0" dirty="0">
                <a:solidFill>
                  <a:sysClr val="windowText" lastClr="000000"/>
                </a:solidFill>
                <a:latin typeface="Arial Narrow" pitchFamily="34" charset="0"/>
                <a:ea typeface="MS PGothic"/>
              </a:rPr>
              <a:t>Mobility DNA</a:t>
            </a:r>
            <a:endParaRPr lang="en-US" sz="2160" b="1" kern="0" dirty="0">
              <a:solidFill>
                <a:sysClr val="windowText" lastClr="000000"/>
              </a:solidFill>
            </a:endParaRPr>
          </a:p>
        </p:txBody>
      </p:sp>
      <p:pic>
        <p:nvPicPr>
          <p:cNvPr id="120" name="Picture 2" descr="http://prehealth.gwublogs.com/wp-content/uploads/sites/12/2013/09/Red-Cross.png"/>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11374128" y="542789"/>
            <a:ext cx="168005" cy="140004"/>
          </a:xfrm>
          <a:prstGeom prst="rect">
            <a:avLst/>
          </a:prstGeom>
          <a:noFill/>
        </p:spPr>
      </p:pic>
      <p:sp>
        <p:nvSpPr>
          <p:cNvPr id="121" name="Rectangle 120"/>
          <p:cNvSpPr/>
          <p:nvPr/>
        </p:nvSpPr>
        <p:spPr>
          <a:xfrm>
            <a:off x="10679813" y="495762"/>
            <a:ext cx="702436" cy="240066"/>
          </a:xfrm>
          <a:prstGeom prst="rect">
            <a:avLst/>
          </a:prstGeom>
        </p:spPr>
        <p:txBody>
          <a:bodyPr wrap="none">
            <a:spAutoFit/>
          </a:bodyPr>
          <a:lstStyle/>
          <a:p>
            <a:pPr defTabSz="1097280"/>
            <a:r>
              <a:rPr lang="en-US" altLang="en-US" sz="960" i="1" kern="0" dirty="0">
                <a:solidFill>
                  <a:prstClr val="white">
                    <a:lumMod val="65000"/>
                  </a:prstClr>
                </a:solidFill>
                <a:latin typeface="Arial Narrow" pitchFamily="34" charset="0"/>
                <a:ea typeface="MS PGothic"/>
              </a:rPr>
              <a:t>Healthcare:</a:t>
            </a:r>
            <a:endParaRPr lang="en-US" sz="2160" kern="0" dirty="0">
              <a:solidFill>
                <a:sysClr val="windowText" lastClr="000000"/>
              </a:solidFill>
            </a:endParaRPr>
          </a:p>
        </p:txBody>
      </p:sp>
      <p:pic>
        <p:nvPicPr>
          <p:cNvPr id="231" name="Picture 2"/>
          <p:cNvPicPr>
            <a:picLocks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14632" y="3194257"/>
            <a:ext cx="232084" cy="37968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27" name="AutoShape 68"/>
          <p:cNvSpPr>
            <a:spLocks noChangeArrowheads="1"/>
          </p:cNvSpPr>
          <p:nvPr/>
        </p:nvSpPr>
        <p:spPr bwMode="auto">
          <a:xfrm>
            <a:off x="811766" y="6048160"/>
            <a:ext cx="526276" cy="150191"/>
          </a:xfrm>
          <a:prstGeom prst="roundRect">
            <a:avLst>
              <a:gd name="adj" fmla="val 7574"/>
            </a:avLst>
          </a:prstGeom>
          <a:noFill/>
          <a:ln w="9525">
            <a:noFill/>
            <a:round/>
            <a:headEnd/>
            <a:tailEnd/>
          </a:ln>
        </p:spPr>
        <p:txBody>
          <a:bodyPr lIns="0" tIns="0" rIns="0" bIns="0" anchor="t" anchorCtr="0"/>
          <a:lstStyle/>
          <a:p>
            <a:pPr algn="ctr" defTabSz="1097280">
              <a:lnSpc>
                <a:spcPct val="90000"/>
              </a:lnSpc>
            </a:pPr>
            <a:r>
              <a:rPr lang="en-US" sz="1260" b="1" kern="0" dirty="0">
                <a:solidFill>
                  <a:sysClr val="windowText" lastClr="000000"/>
                </a:solidFill>
                <a:latin typeface="Arial Narrow" pitchFamily="34" charset="0"/>
                <a:ea typeface="MS PGothic"/>
              </a:rPr>
              <a:t>MC2100</a:t>
            </a:r>
          </a:p>
        </p:txBody>
      </p:sp>
      <p:sp>
        <p:nvSpPr>
          <p:cNvPr id="128" name="Rectangle 127"/>
          <p:cNvSpPr/>
          <p:nvPr/>
        </p:nvSpPr>
        <p:spPr>
          <a:xfrm>
            <a:off x="739904" y="4998817"/>
            <a:ext cx="4890270" cy="557717"/>
          </a:xfrm>
          <a:prstGeom prst="rect">
            <a:avLst/>
          </a:prstGeom>
        </p:spPr>
        <p:txBody>
          <a:bodyPr wrap="square">
            <a:spAutoFit/>
          </a:bodyPr>
          <a:lstStyle/>
          <a:p>
            <a:pPr defTabSz="1097280">
              <a:lnSpc>
                <a:spcPct val="90000"/>
              </a:lnSpc>
            </a:pPr>
            <a:r>
              <a:rPr lang="ru-RU" sz="1680" b="1" kern="0" dirty="0">
                <a:solidFill>
                  <a:srgbClr val="00749F"/>
                </a:solidFill>
                <a:latin typeface="Arial Narrow" pitchFamily="34" charset="0"/>
                <a:ea typeface="MS PGothic"/>
              </a:rPr>
              <a:t>СКЛАД</a:t>
            </a:r>
            <a:r>
              <a:rPr lang="en-US" sz="1680" b="1" kern="0" dirty="0">
                <a:solidFill>
                  <a:srgbClr val="00749F"/>
                </a:solidFill>
                <a:latin typeface="Arial Narrow" pitchFamily="34" charset="0"/>
                <a:ea typeface="MS PGothic"/>
              </a:rPr>
              <a:t>, </a:t>
            </a:r>
            <a:r>
              <a:rPr lang="ru-RU" sz="1680" b="1" kern="0" dirty="0">
                <a:solidFill>
                  <a:srgbClr val="00749F"/>
                </a:solidFill>
                <a:latin typeface="Arial Narrow" pitchFamily="34" charset="0"/>
                <a:ea typeface="MS PGothic"/>
              </a:rPr>
              <a:t>ПРОИЗВОДСТВО</a:t>
            </a:r>
            <a:r>
              <a:rPr lang="en-US" sz="1680" b="1" kern="0" dirty="0">
                <a:solidFill>
                  <a:srgbClr val="00749F"/>
                </a:solidFill>
                <a:latin typeface="Arial Narrow" pitchFamily="34" charset="0"/>
                <a:ea typeface="MS PGothic"/>
              </a:rPr>
              <a:t>, </a:t>
            </a:r>
            <a:r>
              <a:rPr lang="ru-RU" sz="1680" b="1" kern="0" dirty="0">
                <a:solidFill>
                  <a:srgbClr val="00749F"/>
                </a:solidFill>
                <a:latin typeface="Arial Narrow" pitchFamily="34" charset="0"/>
                <a:ea typeface="MS PGothic"/>
              </a:rPr>
              <a:t>СКЛАД МАГАЗИНА</a:t>
            </a:r>
            <a:endParaRPr lang="en-US" sz="1320" kern="0" dirty="0">
              <a:solidFill>
                <a:srgbClr val="00749F"/>
              </a:solidFill>
              <a:latin typeface="Arial Narrow" pitchFamily="34" charset="0"/>
              <a:ea typeface="MS PGothic"/>
            </a:endParaRPr>
          </a:p>
          <a:p>
            <a:pPr defTabSz="1097280">
              <a:lnSpc>
                <a:spcPct val="90000"/>
              </a:lnSpc>
            </a:pPr>
            <a:endParaRPr lang="en-US" sz="1680" b="1" kern="0" dirty="0">
              <a:solidFill>
                <a:srgbClr val="00749F"/>
              </a:solidFill>
              <a:latin typeface="Arial Narrow" pitchFamily="34" charset="0"/>
              <a:ea typeface="MS PGothic"/>
            </a:endParaRPr>
          </a:p>
        </p:txBody>
      </p:sp>
      <p:cxnSp>
        <p:nvCxnSpPr>
          <p:cNvPr id="129" name="Straight Connector 128"/>
          <p:cNvCxnSpPr/>
          <p:nvPr/>
        </p:nvCxnSpPr>
        <p:spPr>
          <a:xfrm>
            <a:off x="609600" y="5277192"/>
            <a:ext cx="10753344" cy="0"/>
          </a:xfrm>
          <a:prstGeom prst="line">
            <a:avLst/>
          </a:prstGeom>
          <a:ln w="19050">
            <a:solidFill>
              <a:schemeClr val="tx1"/>
            </a:solidFill>
          </a:ln>
          <a:effectLst>
            <a:outerShdw blurRad="88900" dist="50800" dir="2280000" sx="98000" sy="98000" algn="t" rotWithShape="0">
              <a:prstClr val="black">
                <a:alpha val="33000"/>
              </a:prstClr>
            </a:outerShdw>
          </a:effectLst>
        </p:spPr>
        <p:style>
          <a:lnRef idx="1">
            <a:schemeClr val="accent1"/>
          </a:lnRef>
          <a:fillRef idx="0">
            <a:schemeClr val="accent1"/>
          </a:fillRef>
          <a:effectRef idx="0">
            <a:schemeClr val="accent1"/>
          </a:effectRef>
          <a:fontRef idx="minor">
            <a:schemeClr val="tx1"/>
          </a:fontRef>
        </p:style>
      </p:cxnSp>
      <p:sp>
        <p:nvSpPr>
          <p:cNvPr id="130" name="AutoShape 68"/>
          <p:cNvSpPr>
            <a:spLocks noChangeArrowheads="1"/>
          </p:cNvSpPr>
          <p:nvPr/>
        </p:nvSpPr>
        <p:spPr bwMode="auto">
          <a:xfrm>
            <a:off x="8614754" y="6034327"/>
            <a:ext cx="636270" cy="209214"/>
          </a:xfrm>
          <a:prstGeom prst="roundRect">
            <a:avLst>
              <a:gd name="adj" fmla="val 7574"/>
            </a:avLst>
          </a:prstGeom>
          <a:noFill/>
          <a:ln w="9525">
            <a:noFill/>
            <a:round/>
            <a:headEnd/>
            <a:tailEnd/>
          </a:ln>
        </p:spPr>
        <p:txBody>
          <a:bodyPr lIns="0" tIns="0" rIns="0" bIns="0" anchor="t" anchorCtr="0"/>
          <a:lstStyle/>
          <a:p>
            <a:pPr algn="ctr" defTabSz="1097280">
              <a:lnSpc>
                <a:spcPct val="90000"/>
              </a:lnSpc>
            </a:pPr>
            <a:r>
              <a:rPr lang="en-US" sz="1260" b="1" kern="0" dirty="0">
                <a:solidFill>
                  <a:sysClr val="windowText" lastClr="000000"/>
                </a:solidFill>
                <a:latin typeface="Arial Narrow" pitchFamily="34" charset="0"/>
                <a:ea typeface="MS PGothic"/>
              </a:rPr>
              <a:t>VC70</a:t>
            </a:r>
          </a:p>
          <a:p>
            <a:pPr algn="ctr" defTabSz="1097280">
              <a:lnSpc>
                <a:spcPct val="90000"/>
              </a:lnSpc>
            </a:pPr>
            <a:r>
              <a:rPr lang="en-US" sz="600" i="1" kern="0" dirty="0">
                <a:solidFill>
                  <a:schemeClr val="bg1">
                    <a:lumMod val="65000"/>
                  </a:schemeClr>
                </a:solidFill>
                <a:latin typeface="Arial Narrow" pitchFamily="34" charset="0"/>
                <a:ea typeface="MS PGothic"/>
              </a:rPr>
              <a:t>FIPS</a:t>
            </a:r>
          </a:p>
        </p:txBody>
      </p:sp>
      <p:cxnSp>
        <p:nvCxnSpPr>
          <p:cNvPr id="131" name="Straight Connector 130"/>
          <p:cNvCxnSpPr/>
          <p:nvPr/>
        </p:nvCxnSpPr>
        <p:spPr>
          <a:xfrm>
            <a:off x="8653441" y="6362818"/>
            <a:ext cx="2665520" cy="0"/>
          </a:xfrm>
          <a:prstGeom prst="line">
            <a:avLst/>
          </a:prstGeom>
          <a:ln w="9525">
            <a:solidFill>
              <a:srgbClr val="0077A0"/>
            </a:solidFill>
          </a:ln>
          <a:effectLst/>
        </p:spPr>
        <p:style>
          <a:lnRef idx="1">
            <a:schemeClr val="accent1"/>
          </a:lnRef>
          <a:fillRef idx="0">
            <a:schemeClr val="accent1"/>
          </a:fillRef>
          <a:effectRef idx="0">
            <a:schemeClr val="accent1"/>
          </a:effectRef>
          <a:fontRef idx="minor">
            <a:schemeClr val="tx1"/>
          </a:fontRef>
        </p:style>
      </p:cxnSp>
      <p:sp>
        <p:nvSpPr>
          <p:cNvPr id="132" name="AutoShape 68"/>
          <p:cNvSpPr>
            <a:spLocks noChangeArrowheads="1"/>
          </p:cNvSpPr>
          <p:nvPr/>
        </p:nvSpPr>
        <p:spPr bwMode="auto">
          <a:xfrm>
            <a:off x="7512796" y="6000786"/>
            <a:ext cx="768020" cy="242808"/>
          </a:xfrm>
          <a:prstGeom prst="roundRect">
            <a:avLst>
              <a:gd name="adj" fmla="val 7574"/>
            </a:avLst>
          </a:prstGeom>
          <a:noFill/>
          <a:ln w="9525">
            <a:noFill/>
            <a:round/>
            <a:headEnd/>
            <a:tailEnd/>
          </a:ln>
        </p:spPr>
        <p:txBody>
          <a:bodyPr lIns="0" tIns="0" rIns="0" bIns="0" anchor="t" anchorCtr="0"/>
          <a:lstStyle/>
          <a:p>
            <a:pPr algn="ctr" defTabSz="1097280">
              <a:lnSpc>
                <a:spcPct val="90000"/>
              </a:lnSpc>
            </a:pPr>
            <a:r>
              <a:rPr lang="en-US" sz="1260" b="1" kern="0" dirty="0">
                <a:solidFill>
                  <a:sysClr val="windowText" lastClr="000000"/>
                </a:solidFill>
                <a:latin typeface="Arial Narrow" pitchFamily="34" charset="0"/>
                <a:ea typeface="MS PGothic"/>
              </a:rPr>
              <a:t>WT41N0</a:t>
            </a:r>
          </a:p>
          <a:p>
            <a:pPr algn="ctr" defTabSz="1097280">
              <a:lnSpc>
                <a:spcPct val="90000"/>
              </a:lnSpc>
            </a:pPr>
            <a:r>
              <a:rPr lang="en-US" sz="1260" b="1" kern="0" dirty="0">
                <a:solidFill>
                  <a:sysClr val="windowText" lastClr="000000"/>
                </a:solidFill>
                <a:latin typeface="Arial Narrow" pitchFamily="34" charset="0"/>
                <a:ea typeface="MS PGothic"/>
              </a:rPr>
              <a:t>RS419/507</a:t>
            </a:r>
          </a:p>
        </p:txBody>
      </p:sp>
      <p:pic>
        <p:nvPicPr>
          <p:cNvPr id="133" name="Picture 3" descr="C:\Users\xbnm38\My Pictures\Motorola Pictures\EMC Products\Wearables\Untitled-1.png"/>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7850109" y="5653389"/>
            <a:ext cx="510034" cy="321211"/>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34" name="AutoShape 68"/>
          <p:cNvSpPr>
            <a:spLocks noChangeArrowheads="1"/>
          </p:cNvSpPr>
          <p:nvPr/>
        </p:nvSpPr>
        <p:spPr bwMode="auto">
          <a:xfrm>
            <a:off x="6017677" y="6003847"/>
            <a:ext cx="1277576" cy="291020"/>
          </a:xfrm>
          <a:prstGeom prst="roundRect">
            <a:avLst>
              <a:gd name="adj" fmla="val 7574"/>
            </a:avLst>
          </a:prstGeom>
          <a:noFill/>
          <a:ln w="9525">
            <a:noFill/>
            <a:round/>
            <a:headEnd/>
            <a:tailEnd/>
          </a:ln>
        </p:spPr>
        <p:txBody>
          <a:bodyPr lIns="0" tIns="0" rIns="0" bIns="0" anchor="t" anchorCtr="0"/>
          <a:lstStyle/>
          <a:p>
            <a:pPr algn="ctr" defTabSz="1097280">
              <a:lnSpc>
                <a:spcPct val="90000"/>
              </a:lnSpc>
            </a:pPr>
            <a:r>
              <a:rPr lang="en-US" sz="1260" b="1" kern="0" dirty="0">
                <a:solidFill>
                  <a:sysClr val="windowText" lastClr="000000"/>
                </a:solidFill>
                <a:latin typeface="Arial Narrow" pitchFamily="34" charset="0"/>
                <a:ea typeface="MS PGothic"/>
              </a:rPr>
              <a:t>WT6000</a:t>
            </a:r>
          </a:p>
          <a:p>
            <a:pPr algn="ctr" defTabSz="1097280">
              <a:lnSpc>
                <a:spcPct val="90000"/>
              </a:lnSpc>
            </a:pPr>
            <a:r>
              <a:rPr lang="en-US" sz="1260" b="1" kern="0" dirty="0">
                <a:solidFill>
                  <a:sysClr val="windowText" lastClr="000000"/>
                </a:solidFill>
                <a:latin typeface="Arial Narrow" pitchFamily="34" charset="0"/>
                <a:ea typeface="MS PGothic"/>
              </a:rPr>
              <a:t>RS6000, RS4000</a:t>
            </a:r>
          </a:p>
          <a:p>
            <a:pPr algn="ctr" defTabSz="1097280">
              <a:lnSpc>
                <a:spcPct val="90000"/>
              </a:lnSpc>
            </a:pPr>
            <a:endParaRPr lang="en-US" sz="1260" b="1" kern="0" dirty="0">
              <a:solidFill>
                <a:sysClr val="windowText" lastClr="000000"/>
              </a:solidFill>
              <a:latin typeface="Arial Narrow" pitchFamily="34" charset="0"/>
              <a:ea typeface="MS PGothic"/>
            </a:endParaRPr>
          </a:p>
        </p:txBody>
      </p:sp>
      <p:cxnSp>
        <p:nvCxnSpPr>
          <p:cNvPr id="135" name="Straight Connector 134"/>
          <p:cNvCxnSpPr/>
          <p:nvPr/>
        </p:nvCxnSpPr>
        <p:spPr>
          <a:xfrm>
            <a:off x="6041016" y="6362818"/>
            <a:ext cx="2278380" cy="0"/>
          </a:xfrm>
          <a:prstGeom prst="line">
            <a:avLst/>
          </a:prstGeom>
          <a:ln w="9525">
            <a:solidFill>
              <a:srgbClr val="0077A0"/>
            </a:solidFill>
          </a:ln>
          <a:effectLst/>
        </p:spPr>
        <p:style>
          <a:lnRef idx="1">
            <a:schemeClr val="accent1"/>
          </a:lnRef>
          <a:fillRef idx="0">
            <a:schemeClr val="accent1"/>
          </a:fillRef>
          <a:effectRef idx="0">
            <a:schemeClr val="accent1"/>
          </a:effectRef>
          <a:fontRef idx="minor">
            <a:schemeClr val="tx1"/>
          </a:fontRef>
        </p:style>
      </p:cxnSp>
      <p:sp>
        <p:nvSpPr>
          <p:cNvPr id="136" name="Rectangle 58"/>
          <p:cNvSpPr>
            <a:spLocks noChangeArrowheads="1"/>
          </p:cNvSpPr>
          <p:nvPr/>
        </p:nvSpPr>
        <p:spPr bwMode="auto">
          <a:xfrm>
            <a:off x="9560898" y="5721090"/>
            <a:ext cx="1001179" cy="161422"/>
          </a:xfrm>
          <a:prstGeom prst="rect">
            <a:avLst/>
          </a:prstGeom>
          <a:noFill/>
          <a:ln w="9525" algn="ctr">
            <a:noFill/>
            <a:miter lim="800000"/>
            <a:headEnd/>
            <a:tailEnd/>
          </a:ln>
        </p:spPr>
        <p:txBody>
          <a:bodyPr wrap="none" lIns="0" tIns="0" rIns="0" bIns="0" anchor="ctr"/>
          <a:lstStyle/>
          <a:p>
            <a:pPr algn="ctr" defTabSz="1097280"/>
            <a:endParaRPr lang="en-US" sz="1200" u="sng" kern="0" dirty="0">
              <a:solidFill>
                <a:sysClr val="windowText" lastClr="000000"/>
              </a:solidFill>
              <a:latin typeface="Arial Narrow" pitchFamily="34" charset="0"/>
              <a:ea typeface="MS PGothic"/>
            </a:endParaRPr>
          </a:p>
        </p:txBody>
      </p:sp>
      <p:sp>
        <p:nvSpPr>
          <p:cNvPr id="137" name="AutoShape 68"/>
          <p:cNvSpPr>
            <a:spLocks noChangeArrowheads="1"/>
          </p:cNvSpPr>
          <p:nvPr/>
        </p:nvSpPr>
        <p:spPr bwMode="auto">
          <a:xfrm>
            <a:off x="4196600" y="6034327"/>
            <a:ext cx="911286" cy="375632"/>
          </a:xfrm>
          <a:prstGeom prst="roundRect">
            <a:avLst>
              <a:gd name="adj" fmla="val 7574"/>
            </a:avLst>
          </a:prstGeom>
          <a:noFill/>
          <a:ln w="9525">
            <a:noFill/>
            <a:round/>
            <a:headEnd/>
            <a:tailEnd/>
          </a:ln>
        </p:spPr>
        <p:txBody>
          <a:bodyPr lIns="0" tIns="0" rIns="0" bIns="0" anchor="t" anchorCtr="0"/>
          <a:lstStyle/>
          <a:p>
            <a:pPr algn="ctr" defTabSz="1097280">
              <a:lnSpc>
                <a:spcPct val="90000"/>
              </a:lnSpc>
            </a:pPr>
            <a:r>
              <a:rPr lang="en-US" sz="1260" b="1" kern="0" dirty="0">
                <a:solidFill>
                  <a:sysClr val="windowText" lastClr="000000"/>
                </a:solidFill>
                <a:latin typeface="Arial Narrow" pitchFamily="34" charset="0"/>
                <a:ea typeface="MS PGothic"/>
              </a:rPr>
              <a:t>Workabout Pro 4</a:t>
            </a:r>
          </a:p>
        </p:txBody>
      </p:sp>
      <p:sp>
        <p:nvSpPr>
          <p:cNvPr id="139" name="AutoShape 68"/>
          <p:cNvSpPr>
            <a:spLocks noChangeArrowheads="1"/>
          </p:cNvSpPr>
          <p:nvPr/>
        </p:nvSpPr>
        <p:spPr bwMode="auto">
          <a:xfrm>
            <a:off x="1284861" y="6034327"/>
            <a:ext cx="1184020" cy="584461"/>
          </a:xfrm>
          <a:prstGeom prst="roundRect">
            <a:avLst>
              <a:gd name="adj" fmla="val 7574"/>
            </a:avLst>
          </a:prstGeom>
          <a:noFill/>
          <a:ln w="9525">
            <a:noFill/>
            <a:round/>
            <a:headEnd/>
            <a:tailEnd/>
          </a:ln>
        </p:spPr>
        <p:txBody>
          <a:bodyPr lIns="0" tIns="0" rIns="0" bIns="0" anchor="t" anchorCtr="0"/>
          <a:lstStyle/>
          <a:p>
            <a:pPr algn="ctr" defTabSz="1097280">
              <a:lnSpc>
                <a:spcPct val="90000"/>
              </a:lnSpc>
            </a:pPr>
            <a:r>
              <a:rPr lang="en-US" sz="1260" b="1" kern="0" dirty="0">
                <a:solidFill>
                  <a:sysClr val="windowText" lastClr="000000"/>
                </a:solidFill>
                <a:latin typeface="Arial Narrow" pitchFamily="34" charset="0"/>
                <a:ea typeface="MS PGothic"/>
              </a:rPr>
              <a:t>MC3200</a:t>
            </a:r>
          </a:p>
          <a:p>
            <a:pPr algn="ctr" defTabSz="1097280">
              <a:lnSpc>
                <a:spcPct val="80000"/>
              </a:lnSpc>
            </a:pPr>
            <a:r>
              <a:rPr lang="en-US" sz="600" i="1" kern="0" dirty="0">
                <a:solidFill>
                  <a:schemeClr val="bg1">
                    <a:lumMod val="65000"/>
                  </a:schemeClr>
                </a:solidFill>
                <a:latin typeface="Arial Narrow" pitchFamily="34" charset="0"/>
                <a:ea typeface="MS PGothic"/>
              </a:rPr>
              <a:t>Brick, Gun, Rotate, MC31 UHF</a:t>
            </a:r>
          </a:p>
          <a:p>
            <a:pPr algn="ctr" defTabSz="1097280">
              <a:lnSpc>
                <a:spcPct val="80000"/>
              </a:lnSpc>
            </a:pPr>
            <a:endParaRPr lang="en-US" sz="600" i="1" kern="0" dirty="0">
              <a:solidFill>
                <a:schemeClr val="bg1">
                  <a:lumMod val="65000"/>
                </a:schemeClr>
              </a:solidFill>
              <a:latin typeface="Arial Narrow" pitchFamily="34" charset="0"/>
              <a:ea typeface="MS PGothic"/>
            </a:endParaRPr>
          </a:p>
        </p:txBody>
      </p:sp>
      <p:sp>
        <p:nvSpPr>
          <p:cNvPr id="140" name="AutoShape 68"/>
          <p:cNvSpPr>
            <a:spLocks noChangeArrowheads="1"/>
          </p:cNvSpPr>
          <p:nvPr/>
        </p:nvSpPr>
        <p:spPr bwMode="auto">
          <a:xfrm>
            <a:off x="2460201" y="6034327"/>
            <a:ext cx="914206" cy="584461"/>
          </a:xfrm>
          <a:prstGeom prst="roundRect">
            <a:avLst>
              <a:gd name="adj" fmla="val 7574"/>
            </a:avLst>
          </a:prstGeom>
          <a:noFill/>
          <a:ln w="9525">
            <a:noFill/>
            <a:round/>
            <a:headEnd/>
            <a:tailEnd/>
          </a:ln>
        </p:spPr>
        <p:txBody>
          <a:bodyPr lIns="0" tIns="0" rIns="0" bIns="0" anchor="t" anchorCtr="0"/>
          <a:lstStyle/>
          <a:p>
            <a:pPr algn="ctr" defTabSz="1097280">
              <a:lnSpc>
                <a:spcPct val="90000"/>
              </a:lnSpc>
            </a:pPr>
            <a:r>
              <a:rPr lang="en-US" sz="1260" b="1" kern="0" dirty="0">
                <a:solidFill>
                  <a:sysClr val="windowText" lastClr="000000"/>
                </a:solidFill>
                <a:latin typeface="Arial Narrow" pitchFamily="34" charset="0"/>
                <a:ea typeface="MS PGothic"/>
              </a:rPr>
              <a:t>MC9200</a:t>
            </a:r>
          </a:p>
          <a:p>
            <a:pPr algn="ctr" defTabSz="1097280"/>
            <a:r>
              <a:rPr lang="en-US" sz="600" i="1" kern="0" dirty="0">
                <a:solidFill>
                  <a:schemeClr val="bg1">
                    <a:lumMod val="65000"/>
                  </a:schemeClr>
                </a:solidFill>
                <a:latin typeface="Arial Narrow" pitchFamily="34" charset="0"/>
                <a:ea typeface="MS PGothic"/>
              </a:rPr>
              <a:t>Hazloc, MC91 UHF</a:t>
            </a:r>
            <a:endParaRPr lang="en-US" sz="720" b="1" i="1" kern="0" dirty="0">
              <a:solidFill>
                <a:srgbClr val="FF0000"/>
              </a:solidFill>
              <a:latin typeface="Arial Narrow" pitchFamily="34" charset="0"/>
              <a:ea typeface="MS PGothic"/>
            </a:endParaRPr>
          </a:p>
        </p:txBody>
      </p:sp>
      <p:pic>
        <p:nvPicPr>
          <p:cNvPr id="141" name="Picture 2" descr="C:\Users\XBNM38\Documents\Motorola\Presentations\EMC Products - HW SW Graphics Collat\MC3200\Untitled-2.png"/>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1608496" y="5427592"/>
            <a:ext cx="494747" cy="52540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42" name="Picture 27" descr="android_vector.png"/>
          <p:cNvPicPr>
            <a:picLocks noChangeAspect="1"/>
          </p:cNvPicPr>
          <p:nvPr/>
        </p:nvPicPr>
        <p:blipFill>
          <a:blip r:embed="rId5" cstate="print"/>
          <a:srcRect/>
          <a:stretch>
            <a:fillRect/>
          </a:stretch>
        </p:blipFill>
        <p:spPr bwMode="auto">
          <a:xfrm>
            <a:off x="1977202" y="6536566"/>
            <a:ext cx="170948" cy="155071"/>
          </a:xfrm>
          <a:prstGeom prst="rect">
            <a:avLst/>
          </a:prstGeom>
          <a:noFill/>
          <a:ln w="9525">
            <a:noFill/>
            <a:miter lim="800000"/>
            <a:headEnd/>
            <a:tailEnd/>
          </a:ln>
        </p:spPr>
      </p:pic>
      <p:pic>
        <p:nvPicPr>
          <p:cNvPr id="144" name="Picture 4" descr="C:\Users\XBNM38\Documents\Motorola\Presentations\EMC Products - HW SW Graphics Collat\XT15\XT15 std.png"/>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5258734" y="5477498"/>
            <a:ext cx="264282" cy="475739"/>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45" name="AutoShape 68"/>
          <p:cNvSpPr>
            <a:spLocks noChangeArrowheads="1"/>
          </p:cNvSpPr>
          <p:nvPr/>
        </p:nvSpPr>
        <p:spPr bwMode="auto">
          <a:xfrm>
            <a:off x="9455990" y="6025183"/>
            <a:ext cx="866034" cy="124463"/>
          </a:xfrm>
          <a:prstGeom prst="roundRect">
            <a:avLst>
              <a:gd name="adj" fmla="val 7574"/>
            </a:avLst>
          </a:prstGeom>
          <a:noFill/>
          <a:ln w="9525">
            <a:noFill/>
            <a:round/>
            <a:headEnd/>
            <a:tailEnd/>
          </a:ln>
        </p:spPr>
        <p:txBody>
          <a:bodyPr lIns="0" tIns="0" rIns="0" bIns="0" anchor="t" anchorCtr="0"/>
          <a:lstStyle/>
          <a:p>
            <a:pPr algn="ctr" defTabSz="1097280">
              <a:lnSpc>
                <a:spcPct val="90000"/>
              </a:lnSpc>
            </a:pPr>
            <a:r>
              <a:rPr lang="en-US" sz="1260" b="1" kern="0" dirty="0">
                <a:solidFill>
                  <a:sysClr val="windowText" lastClr="000000"/>
                </a:solidFill>
                <a:latin typeface="Arial Narrow" pitchFamily="34" charset="0"/>
                <a:ea typeface="MS PGothic"/>
              </a:rPr>
              <a:t>VH10</a:t>
            </a:r>
          </a:p>
          <a:p>
            <a:pPr algn="ctr" defTabSz="1097280">
              <a:lnSpc>
                <a:spcPct val="90000"/>
              </a:lnSpc>
            </a:pPr>
            <a:r>
              <a:rPr lang="en-US" sz="840" i="1" kern="0" dirty="0">
                <a:solidFill>
                  <a:schemeClr val="bg1">
                    <a:lumMod val="65000"/>
                  </a:schemeClr>
                </a:solidFill>
                <a:latin typeface="Arial Narrow" pitchFamily="34" charset="0"/>
                <a:ea typeface="MS PGothic"/>
              </a:rPr>
              <a:t>F, NB</a:t>
            </a:r>
          </a:p>
        </p:txBody>
      </p:sp>
      <p:sp>
        <p:nvSpPr>
          <p:cNvPr id="148" name="AutoShape 68"/>
          <p:cNvSpPr>
            <a:spLocks noChangeArrowheads="1"/>
          </p:cNvSpPr>
          <p:nvPr/>
        </p:nvSpPr>
        <p:spPr bwMode="auto">
          <a:xfrm>
            <a:off x="5060876" y="6034326"/>
            <a:ext cx="636268" cy="314287"/>
          </a:xfrm>
          <a:prstGeom prst="roundRect">
            <a:avLst>
              <a:gd name="adj" fmla="val 7574"/>
            </a:avLst>
          </a:prstGeom>
          <a:noFill/>
          <a:ln w="9525">
            <a:noFill/>
            <a:round/>
            <a:headEnd/>
            <a:tailEnd/>
          </a:ln>
        </p:spPr>
        <p:txBody>
          <a:bodyPr lIns="0" tIns="0" rIns="0" bIns="0" anchor="t" anchorCtr="0"/>
          <a:lstStyle/>
          <a:p>
            <a:pPr algn="ctr" defTabSz="1097280">
              <a:lnSpc>
                <a:spcPts val="1440"/>
              </a:lnSpc>
            </a:pPr>
            <a:r>
              <a:rPr lang="en-US" sz="1260" b="1" kern="0" dirty="0">
                <a:solidFill>
                  <a:sysClr val="windowText" lastClr="000000"/>
                </a:solidFill>
                <a:latin typeface="Arial Narrow" pitchFamily="34" charset="0"/>
                <a:ea typeface="MS PGothic"/>
              </a:rPr>
              <a:t>Omnii</a:t>
            </a:r>
          </a:p>
          <a:p>
            <a:pPr algn="ctr" defTabSz="1097280">
              <a:lnSpc>
                <a:spcPts val="1440"/>
              </a:lnSpc>
            </a:pPr>
            <a:r>
              <a:rPr lang="en-US" sz="1260" b="1" kern="0" dirty="0">
                <a:solidFill>
                  <a:sysClr val="windowText" lastClr="000000"/>
                </a:solidFill>
                <a:latin typeface="Arial Narrow" pitchFamily="34" charset="0"/>
                <a:ea typeface="MS PGothic"/>
              </a:rPr>
              <a:t>XT15</a:t>
            </a:r>
          </a:p>
          <a:p>
            <a:pPr algn="ctr" defTabSz="1097280">
              <a:lnSpc>
                <a:spcPts val="1080"/>
              </a:lnSpc>
            </a:pPr>
            <a:r>
              <a:rPr lang="en-US" sz="840" i="1" kern="0" dirty="0">
                <a:solidFill>
                  <a:schemeClr val="bg1">
                    <a:lumMod val="65000"/>
                  </a:schemeClr>
                </a:solidFill>
                <a:latin typeface="Arial Narrow" pitchFamily="34" charset="0"/>
                <a:ea typeface="MS PGothic"/>
              </a:rPr>
              <a:t>NI, F, NB</a:t>
            </a:r>
          </a:p>
        </p:txBody>
      </p:sp>
      <p:pic>
        <p:nvPicPr>
          <p:cNvPr id="149" name="Picture 2" descr="C:\Users\XBNM38\Documents\Pictures\Motorola Pictures\Zebra Product Images\MC21 Zebra.png"/>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999244" y="5459857"/>
            <a:ext cx="206035" cy="488285"/>
          </a:xfrm>
          <a:prstGeom prst="rect">
            <a:avLst/>
          </a:prstGeom>
          <a:noFill/>
        </p:spPr>
      </p:pic>
      <p:pic>
        <p:nvPicPr>
          <p:cNvPr id="150" name="Picture 149" descr="C:\Users\XBNM38\Documents\Pictures\Motorola Pictures\Zebra Product Images\WT41N0 Zebra.png"/>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7360246" y="5353456"/>
            <a:ext cx="490664" cy="331561"/>
          </a:xfrm>
          <a:prstGeom prst="rect">
            <a:avLst/>
          </a:prstGeom>
          <a:noFill/>
        </p:spPr>
      </p:pic>
      <p:pic>
        <p:nvPicPr>
          <p:cNvPr id="151" name="Picture 150" descr="C:\Users\XBNM38\Documents\Pictures\Motorola Pictures\Zebra Product Images\VC70 Zebra.png"/>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8655325" y="5557985"/>
            <a:ext cx="477138" cy="362952"/>
          </a:xfrm>
          <a:prstGeom prst="rect">
            <a:avLst/>
          </a:prstGeom>
          <a:noFill/>
        </p:spPr>
      </p:pic>
      <p:pic>
        <p:nvPicPr>
          <p:cNvPr id="152" name="Picture 2" descr="C:\Users\XBNM38\Documents\Pictures\Motorola Pictures\Zebra Product Images\wap4.png"/>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4487511" y="5438120"/>
            <a:ext cx="296459" cy="532157"/>
          </a:xfrm>
          <a:prstGeom prst="rect">
            <a:avLst/>
          </a:prstGeom>
          <a:noFill/>
        </p:spPr>
      </p:pic>
      <p:pic>
        <p:nvPicPr>
          <p:cNvPr id="155" name="Picture 154" descr="C:\Users\XBNM38\Documents\Pictures\Motorola Pictures\Zebra Product Images\VH10 Zebra.png"/>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9688789" y="5530748"/>
            <a:ext cx="438234" cy="396853"/>
          </a:xfrm>
          <a:prstGeom prst="rect">
            <a:avLst/>
          </a:prstGeom>
          <a:noFill/>
        </p:spPr>
      </p:pic>
      <p:pic>
        <p:nvPicPr>
          <p:cNvPr id="163" name="Picture 2" descr="C:\Users\XBNM38\Documents\Motorola\Presentations\EMC Products - HW SW Graphics Collat\VC80\VC80 Photos\VC80 Front with Splash Screen.jpg"/>
          <p:cNvPicPr>
            <a:picLocks noChangeAspect="1" noChangeArrowheads="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629263" y="5529070"/>
            <a:ext cx="472042" cy="403553"/>
          </a:xfrm>
          <a:prstGeom prst="rect">
            <a:avLst/>
          </a:prstGeom>
          <a:noFill/>
        </p:spPr>
      </p:pic>
      <p:sp>
        <p:nvSpPr>
          <p:cNvPr id="164" name="AutoShape 68"/>
          <p:cNvSpPr>
            <a:spLocks noChangeArrowheads="1"/>
          </p:cNvSpPr>
          <p:nvPr/>
        </p:nvSpPr>
        <p:spPr bwMode="auto">
          <a:xfrm>
            <a:off x="10433465" y="6034326"/>
            <a:ext cx="984906" cy="272765"/>
          </a:xfrm>
          <a:prstGeom prst="roundRect">
            <a:avLst>
              <a:gd name="adj" fmla="val 7574"/>
            </a:avLst>
          </a:prstGeom>
          <a:noFill/>
          <a:ln w="9525">
            <a:noFill/>
            <a:round/>
            <a:headEnd/>
            <a:tailEnd/>
          </a:ln>
        </p:spPr>
        <p:txBody>
          <a:bodyPr lIns="0" tIns="0" rIns="0" bIns="0" anchor="t" anchorCtr="0"/>
          <a:lstStyle/>
          <a:p>
            <a:pPr algn="ctr" defTabSz="1097280">
              <a:lnSpc>
                <a:spcPct val="90000"/>
              </a:lnSpc>
            </a:pPr>
            <a:r>
              <a:rPr lang="en-US" sz="1260" b="1" kern="0" dirty="0">
                <a:solidFill>
                  <a:sysClr val="windowText" lastClr="000000"/>
                </a:solidFill>
                <a:latin typeface="Arial Narrow" pitchFamily="34" charset="0"/>
                <a:ea typeface="MS PGothic"/>
              </a:rPr>
              <a:t>VC80</a:t>
            </a:r>
          </a:p>
        </p:txBody>
      </p:sp>
      <p:pic>
        <p:nvPicPr>
          <p:cNvPr id="166" name="Picture 27" descr="android_vector.png"/>
          <p:cNvPicPr>
            <a:picLocks noChangeAspect="1"/>
          </p:cNvPicPr>
          <p:nvPr/>
        </p:nvPicPr>
        <p:blipFill>
          <a:blip r:embed="rId5" cstate="print"/>
          <a:srcRect/>
          <a:stretch>
            <a:fillRect/>
          </a:stretch>
        </p:blipFill>
        <p:spPr bwMode="auto">
          <a:xfrm>
            <a:off x="3009613" y="6536566"/>
            <a:ext cx="170948" cy="155071"/>
          </a:xfrm>
          <a:prstGeom prst="rect">
            <a:avLst/>
          </a:prstGeom>
          <a:noFill/>
          <a:ln w="9525">
            <a:noFill/>
            <a:miter lim="800000"/>
            <a:headEnd/>
            <a:tailEnd/>
          </a:ln>
        </p:spPr>
      </p:pic>
      <p:sp>
        <p:nvSpPr>
          <p:cNvPr id="177" name="AutoShape 68"/>
          <p:cNvSpPr>
            <a:spLocks noChangeArrowheads="1"/>
          </p:cNvSpPr>
          <p:nvPr/>
        </p:nvSpPr>
        <p:spPr bwMode="auto">
          <a:xfrm>
            <a:off x="3355414" y="6034327"/>
            <a:ext cx="911286" cy="375632"/>
          </a:xfrm>
          <a:prstGeom prst="roundRect">
            <a:avLst>
              <a:gd name="adj" fmla="val 7574"/>
            </a:avLst>
          </a:prstGeom>
          <a:noFill/>
          <a:ln w="9525">
            <a:noFill/>
            <a:round/>
            <a:headEnd/>
            <a:tailEnd/>
          </a:ln>
        </p:spPr>
        <p:txBody>
          <a:bodyPr lIns="0" tIns="0" rIns="0" bIns="0" anchor="t" anchorCtr="0"/>
          <a:lstStyle/>
          <a:p>
            <a:pPr algn="ctr" defTabSz="1097280">
              <a:lnSpc>
                <a:spcPct val="90000"/>
              </a:lnSpc>
            </a:pPr>
            <a:r>
              <a:rPr lang="en-US" sz="1260" b="1" kern="0" dirty="0">
                <a:solidFill>
                  <a:sysClr val="windowText" lastClr="000000"/>
                </a:solidFill>
                <a:latin typeface="Arial Narrow" pitchFamily="34" charset="0"/>
                <a:ea typeface="MS PGothic"/>
              </a:rPr>
              <a:t>TC8000</a:t>
            </a:r>
          </a:p>
        </p:txBody>
      </p:sp>
      <p:grpSp>
        <p:nvGrpSpPr>
          <p:cNvPr id="9" name="Group 237"/>
          <p:cNvGrpSpPr/>
          <p:nvPr/>
        </p:nvGrpSpPr>
        <p:grpSpPr>
          <a:xfrm>
            <a:off x="2593754" y="5474794"/>
            <a:ext cx="592148" cy="536695"/>
            <a:chOff x="-903301" y="1974137"/>
            <a:chExt cx="1778378" cy="1551228"/>
          </a:xfrm>
        </p:grpSpPr>
        <p:pic>
          <p:nvPicPr>
            <p:cNvPr id="181" name="Picture 2"/>
            <p:cNvPicPr>
              <a:picLocks noChangeAspect="1" noChangeArrowheads="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5208" y="1974137"/>
              <a:ext cx="593571" cy="1518535"/>
            </a:xfrm>
            <a:prstGeom prst="rect">
              <a:avLst/>
            </a:prstGeom>
            <a:noFill/>
            <a:ln w="9525">
              <a:noFill/>
              <a:miter lim="800000"/>
              <a:headEnd/>
              <a:tailEnd/>
            </a:ln>
          </p:spPr>
        </p:pic>
        <p:pic>
          <p:nvPicPr>
            <p:cNvPr id="189" name="Picture 2"/>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 y="2005769"/>
              <a:ext cx="875076" cy="1518535"/>
            </a:xfrm>
            <a:prstGeom prst="rect">
              <a:avLst/>
            </a:prstGeom>
            <a:noFill/>
            <a:ln w="9525">
              <a:noFill/>
              <a:miter lim="800000"/>
              <a:headEnd/>
              <a:tailEnd/>
            </a:ln>
          </p:spPr>
        </p:pic>
        <p:pic>
          <p:nvPicPr>
            <p:cNvPr id="196" name="Picture 2"/>
            <p:cNvPicPr>
              <a:picLocks noChangeAspect="1" noChangeArrowheads="1"/>
            </p:cNvPicPr>
            <p:nvPr/>
          </p:nvPicPr>
          <p:blipFill>
            <a:blip r:embed="rId3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03301" y="2006830"/>
              <a:ext cx="903301" cy="1518535"/>
            </a:xfrm>
            <a:prstGeom prst="rect">
              <a:avLst/>
            </a:prstGeom>
            <a:noFill/>
            <a:ln w="9525">
              <a:noFill/>
              <a:miter lim="800000"/>
              <a:headEnd/>
              <a:tailEnd/>
            </a:ln>
          </p:spPr>
        </p:pic>
      </p:grpSp>
      <p:pic>
        <p:nvPicPr>
          <p:cNvPr id="202" name="Picture 6" descr="http://vignette1.wikia.nocookie.net/freeciv/images/e/e0/Windows_logo.png/revision/latest?cb=20071014060856"/>
          <p:cNvPicPr>
            <a:picLocks noChangeAspect="1" noChangeArrowheads="1"/>
          </p:cNvPicPr>
          <p:nvPr/>
        </p:nvPicPr>
        <p:blipFill>
          <a:blip r:embed="rId35" cstate="print"/>
          <a:srcRect/>
          <a:stretch>
            <a:fillRect/>
          </a:stretch>
        </p:blipFill>
        <p:spPr bwMode="auto">
          <a:xfrm>
            <a:off x="9856943" y="6515958"/>
            <a:ext cx="191024" cy="159187"/>
          </a:xfrm>
          <a:prstGeom prst="rect">
            <a:avLst/>
          </a:prstGeom>
          <a:noFill/>
        </p:spPr>
      </p:pic>
      <p:pic>
        <p:nvPicPr>
          <p:cNvPr id="203" name="Picture 6" descr="http://vignette1.wikia.nocookie.net/freeciv/images/e/e0/Windows_logo.png/revision/latest?cb=20071014060856"/>
          <p:cNvPicPr>
            <a:picLocks noChangeAspect="1" noChangeArrowheads="1"/>
          </p:cNvPicPr>
          <p:nvPr/>
        </p:nvPicPr>
        <p:blipFill>
          <a:blip r:embed="rId35" cstate="print"/>
          <a:srcRect/>
          <a:stretch>
            <a:fillRect/>
          </a:stretch>
        </p:blipFill>
        <p:spPr bwMode="auto">
          <a:xfrm>
            <a:off x="8875635" y="6536566"/>
            <a:ext cx="191024" cy="159187"/>
          </a:xfrm>
          <a:prstGeom prst="rect">
            <a:avLst/>
          </a:prstGeom>
          <a:noFill/>
        </p:spPr>
      </p:pic>
      <p:pic>
        <p:nvPicPr>
          <p:cNvPr id="208" name="Picture 4" descr="https://upload.wikimedia.org/wikipedia/commons/thumb/5/5f/Windows_logo_-_2012.svg/2000px-Windows_logo_-_2012.svg.png"/>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10836443" y="6536566"/>
            <a:ext cx="174748" cy="145624"/>
          </a:xfrm>
          <a:prstGeom prst="rect">
            <a:avLst/>
          </a:prstGeom>
          <a:noFill/>
        </p:spPr>
      </p:pic>
      <p:pic>
        <p:nvPicPr>
          <p:cNvPr id="209" name="Picture 6" descr="http://vignette1.wikia.nocookie.net/freeciv/images/e/e0/Windows_logo.png/revision/latest?cb=20071014060856"/>
          <p:cNvPicPr>
            <a:picLocks noChangeAspect="1" noChangeArrowheads="1"/>
          </p:cNvPicPr>
          <p:nvPr/>
        </p:nvPicPr>
        <p:blipFill>
          <a:blip r:embed="rId35" cstate="print"/>
          <a:srcRect/>
          <a:stretch>
            <a:fillRect/>
          </a:stretch>
        </p:blipFill>
        <p:spPr bwMode="auto">
          <a:xfrm>
            <a:off x="7740727" y="6536566"/>
            <a:ext cx="191024" cy="159187"/>
          </a:xfrm>
          <a:prstGeom prst="rect">
            <a:avLst/>
          </a:prstGeom>
          <a:noFill/>
        </p:spPr>
      </p:pic>
      <p:pic>
        <p:nvPicPr>
          <p:cNvPr id="211" name="Picture 6" descr="http://vignette1.wikia.nocookie.net/freeciv/images/e/e0/Windows_logo.png/revision/latest?cb=20071014060856"/>
          <p:cNvPicPr>
            <a:picLocks noChangeAspect="1" noChangeArrowheads="1"/>
          </p:cNvPicPr>
          <p:nvPr/>
        </p:nvPicPr>
        <p:blipFill>
          <a:blip r:embed="rId35" cstate="print"/>
          <a:srcRect/>
          <a:stretch>
            <a:fillRect/>
          </a:stretch>
        </p:blipFill>
        <p:spPr bwMode="auto">
          <a:xfrm>
            <a:off x="4565659" y="6536566"/>
            <a:ext cx="191024" cy="159187"/>
          </a:xfrm>
          <a:prstGeom prst="rect">
            <a:avLst/>
          </a:prstGeom>
          <a:noFill/>
        </p:spPr>
      </p:pic>
      <p:pic>
        <p:nvPicPr>
          <p:cNvPr id="212" name="Picture 6" descr="http://vignette1.wikia.nocookie.net/freeciv/images/e/e0/Windows_logo.png/revision/latest?cb=20071014060856"/>
          <p:cNvPicPr>
            <a:picLocks noChangeAspect="1" noChangeArrowheads="1"/>
          </p:cNvPicPr>
          <p:nvPr/>
        </p:nvPicPr>
        <p:blipFill>
          <a:blip r:embed="rId35" cstate="print"/>
          <a:srcRect/>
          <a:stretch>
            <a:fillRect/>
          </a:stretch>
        </p:blipFill>
        <p:spPr bwMode="auto">
          <a:xfrm>
            <a:off x="5330791" y="6536566"/>
            <a:ext cx="191024" cy="159187"/>
          </a:xfrm>
          <a:prstGeom prst="rect">
            <a:avLst/>
          </a:prstGeom>
          <a:noFill/>
        </p:spPr>
      </p:pic>
      <p:pic>
        <p:nvPicPr>
          <p:cNvPr id="213" name="Picture 27" descr="android_vector.png"/>
          <p:cNvPicPr>
            <a:picLocks noChangeAspect="1"/>
          </p:cNvPicPr>
          <p:nvPr/>
        </p:nvPicPr>
        <p:blipFill>
          <a:blip r:embed="rId5" cstate="print"/>
          <a:srcRect/>
          <a:stretch>
            <a:fillRect/>
          </a:stretch>
        </p:blipFill>
        <p:spPr bwMode="auto">
          <a:xfrm>
            <a:off x="3726709" y="6536566"/>
            <a:ext cx="170948" cy="155071"/>
          </a:xfrm>
          <a:prstGeom prst="rect">
            <a:avLst/>
          </a:prstGeom>
          <a:noFill/>
          <a:ln w="9525">
            <a:noFill/>
            <a:miter lim="800000"/>
            <a:headEnd/>
            <a:tailEnd/>
          </a:ln>
        </p:spPr>
      </p:pic>
      <p:pic>
        <p:nvPicPr>
          <p:cNvPr id="215" name="Picture 6" descr="http://vignette1.wikia.nocookie.net/freeciv/images/e/e0/Windows_logo.png/revision/latest?cb=20071014060856"/>
          <p:cNvPicPr>
            <a:picLocks noChangeAspect="1" noChangeArrowheads="1"/>
          </p:cNvPicPr>
          <p:nvPr/>
        </p:nvPicPr>
        <p:blipFill>
          <a:blip r:embed="rId35" cstate="print"/>
          <a:srcRect/>
          <a:stretch>
            <a:fillRect/>
          </a:stretch>
        </p:blipFill>
        <p:spPr bwMode="auto">
          <a:xfrm>
            <a:off x="1754736" y="6536566"/>
            <a:ext cx="191024" cy="159187"/>
          </a:xfrm>
          <a:prstGeom prst="rect">
            <a:avLst/>
          </a:prstGeom>
          <a:noFill/>
        </p:spPr>
      </p:pic>
      <p:pic>
        <p:nvPicPr>
          <p:cNvPr id="216" name="Picture 6" descr="http://vignette1.wikia.nocookie.net/freeciv/images/e/e0/Windows_logo.png/revision/latest?cb=20071014060856"/>
          <p:cNvPicPr>
            <a:picLocks noChangeAspect="1" noChangeArrowheads="1"/>
          </p:cNvPicPr>
          <p:nvPr/>
        </p:nvPicPr>
        <p:blipFill>
          <a:blip r:embed="rId35" cstate="print"/>
          <a:srcRect/>
          <a:stretch>
            <a:fillRect/>
          </a:stretch>
        </p:blipFill>
        <p:spPr bwMode="auto">
          <a:xfrm>
            <a:off x="1072436" y="6536566"/>
            <a:ext cx="191024" cy="159187"/>
          </a:xfrm>
          <a:prstGeom prst="rect">
            <a:avLst/>
          </a:prstGeom>
          <a:noFill/>
        </p:spPr>
      </p:pic>
      <p:pic>
        <p:nvPicPr>
          <p:cNvPr id="217" name="Picture 6" descr="http://vignette1.wikia.nocookie.net/freeciv/images/e/e0/Windows_logo.png/revision/latest?cb=20071014060856"/>
          <p:cNvPicPr>
            <a:picLocks noChangeAspect="1" noChangeArrowheads="1"/>
          </p:cNvPicPr>
          <p:nvPr/>
        </p:nvPicPr>
        <p:blipFill>
          <a:blip r:embed="rId35" cstate="print"/>
          <a:srcRect/>
          <a:stretch>
            <a:fillRect/>
          </a:stretch>
        </p:blipFill>
        <p:spPr bwMode="auto">
          <a:xfrm>
            <a:off x="2787811" y="6549629"/>
            <a:ext cx="191024" cy="159187"/>
          </a:xfrm>
          <a:prstGeom prst="rect">
            <a:avLst/>
          </a:prstGeom>
          <a:noFill/>
        </p:spPr>
      </p:pic>
      <p:pic>
        <p:nvPicPr>
          <p:cNvPr id="219" name="Picture 2" descr="C:\Users\XBNM38\Documents\Motorola\Presentations\EMC Products - HW SW Graphics Collat\HARDWARE\TC8000\Rogue DV All Views Dec 2015_2.png"/>
          <p:cNvPicPr>
            <a:picLocks noChangeAspect="1" noChangeArrowheads="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76253" y="5398749"/>
            <a:ext cx="248058" cy="614490"/>
          </a:xfrm>
          <a:prstGeom prst="rect">
            <a:avLst/>
          </a:prstGeom>
          <a:noFill/>
        </p:spPr>
      </p:pic>
      <p:pic>
        <p:nvPicPr>
          <p:cNvPr id="234" name="Picture 27" descr="android_vector.png"/>
          <p:cNvPicPr>
            <a:picLocks noChangeAspect="1"/>
          </p:cNvPicPr>
          <p:nvPr/>
        </p:nvPicPr>
        <p:blipFill>
          <a:blip r:embed="rId5" cstate="print"/>
          <a:srcRect/>
          <a:stretch>
            <a:fillRect/>
          </a:stretch>
        </p:blipFill>
        <p:spPr bwMode="auto">
          <a:xfrm>
            <a:off x="6572185" y="6535835"/>
            <a:ext cx="170948" cy="155071"/>
          </a:xfrm>
          <a:prstGeom prst="rect">
            <a:avLst/>
          </a:prstGeom>
          <a:noFill/>
          <a:ln w="9525">
            <a:noFill/>
            <a:miter lim="800000"/>
            <a:headEnd/>
            <a:tailEnd/>
          </a:ln>
        </p:spPr>
      </p:pic>
      <p:cxnSp>
        <p:nvCxnSpPr>
          <p:cNvPr id="244" name="Straight Connector 243"/>
          <p:cNvCxnSpPr/>
          <p:nvPr/>
        </p:nvCxnSpPr>
        <p:spPr>
          <a:xfrm>
            <a:off x="5832653" y="5277454"/>
            <a:ext cx="0" cy="1617391"/>
          </a:xfrm>
          <a:prstGeom prst="line">
            <a:avLst/>
          </a:prstGeom>
          <a:ln w="3175">
            <a:solidFill>
              <a:schemeClr val="bg1">
                <a:lumMod val="75000"/>
              </a:schemeClr>
            </a:solidFill>
          </a:ln>
          <a:effectLst>
            <a:outerShdw blurRad="88900" dist="50800" dir="2280000" sx="98000" sy="98000" algn="t" rotWithShape="0">
              <a:prstClr val="black">
                <a:alpha val="33000"/>
              </a:prstClr>
            </a:outerShdw>
          </a:effectLst>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8517331" y="5277454"/>
            <a:ext cx="0" cy="1617391"/>
          </a:xfrm>
          <a:prstGeom prst="line">
            <a:avLst/>
          </a:prstGeom>
          <a:ln w="3175">
            <a:solidFill>
              <a:schemeClr val="bg1">
                <a:lumMod val="75000"/>
              </a:schemeClr>
            </a:solidFill>
          </a:ln>
          <a:effectLst>
            <a:outerShdw blurRad="88900" dist="50800" dir="2280000" sx="98000" sy="98000" algn="t" rotWithShape="0">
              <a:prstClr val="black">
                <a:alpha val="33000"/>
              </a:prstClr>
            </a:outerShdw>
          </a:effectLst>
        </p:spPr>
        <p:style>
          <a:lnRef idx="1">
            <a:schemeClr val="accent1"/>
          </a:lnRef>
          <a:fillRef idx="0">
            <a:schemeClr val="accent1"/>
          </a:fillRef>
          <a:effectRef idx="0">
            <a:schemeClr val="accent1"/>
          </a:effectRef>
          <a:fontRef idx="minor">
            <a:schemeClr val="tx1"/>
          </a:fontRef>
        </p:style>
      </p:cxnSp>
      <p:pic>
        <p:nvPicPr>
          <p:cNvPr id="252" name="Picture 27" descr="android_vector.png"/>
          <p:cNvPicPr preferRelativeResize="0">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8444045" y="3280707"/>
            <a:ext cx="134395" cy="146255"/>
          </a:xfrm>
          <a:prstGeom prst="rect">
            <a:avLst/>
          </a:prstGeom>
          <a:noFill/>
          <a:ln w="9525">
            <a:noFill/>
            <a:miter lim="800000"/>
            <a:headEnd/>
            <a:tailEnd/>
          </a:ln>
        </p:spPr>
      </p:pic>
      <p:pic>
        <p:nvPicPr>
          <p:cNvPr id="254" name="Picture 6" descr="http://vignette1.wikia.nocookie.net/freeciv/images/e/e0/Windows_logo.png/revision/latest?cb=20071014060856"/>
          <p:cNvPicPr preferRelativeResize="0">
            <a:picLocks noChangeAspect="1" noChangeArrowheads="1"/>
          </p:cNvPicPr>
          <p:nvPr/>
        </p:nvPicPr>
        <p:blipFill>
          <a:blip r:embed="rId37" cstate="print">
            <a:extLst>
              <a:ext uri="{28A0092B-C50C-407E-A947-70E740481C1C}">
                <a14:useLocalDpi xmlns:a14="http://schemas.microsoft.com/office/drawing/2010/main"/>
              </a:ext>
            </a:extLst>
          </a:blip>
          <a:srcRect/>
          <a:stretch>
            <a:fillRect/>
          </a:stretch>
        </p:blipFill>
        <p:spPr bwMode="auto">
          <a:xfrm>
            <a:off x="8431542" y="3456370"/>
            <a:ext cx="150208" cy="150208"/>
          </a:xfrm>
          <a:prstGeom prst="rect">
            <a:avLst/>
          </a:prstGeom>
          <a:noFill/>
        </p:spPr>
      </p:pic>
      <p:grpSp>
        <p:nvGrpSpPr>
          <p:cNvPr id="10" name="Group 259"/>
          <p:cNvGrpSpPr/>
          <p:nvPr/>
        </p:nvGrpSpPr>
        <p:grpSpPr>
          <a:xfrm>
            <a:off x="7061868" y="1902463"/>
            <a:ext cx="844576" cy="550670"/>
            <a:chOff x="4577588" y="1798037"/>
            <a:chExt cx="703813" cy="458892"/>
          </a:xfrm>
        </p:grpSpPr>
        <p:grpSp>
          <p:nvGrpSpPr>
            <p:cNvPr id="11" name="Group 258"/>
            <p:cNvGrpSpPr/>
            <p:nvPr/>
          </p:nvGrpSpPr>
          <p:grpSpPr>
            <a:xfrm>
              <a:off x="4577588" y="1798037"/>
              <a:ext cx="481206" cy="319420"/>
              <a:chOff x="4577588" y="1798037"/>
              <a:chExt cx="481206" cy="319420"/>
            </a:xfrm>
          </p:grpSpPr>
          <p:pic>
            <p:nvPicPr>
              <p:cNvPr id="147" name="Picture 4" descr="C:\Users\XBNM38\Documents\Motorola\Presentations\EMC Products - HW SW Graphics Collat\ET5X\ET5X_8in_Tablet_Front_034.jpg"/>
              <p:cNvPicPr preferRelativeResize="0">
                <a:picLocks noChangeArrowheads="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7588" y="1798037"/>
                <a:ext cx="481206" cy="319420"/>
              </a:xfrm>
              <a:prstGeom prst="rect">
                <a:avLst/>
              </a:prstGeom>
              <a:noFill/>
            </p:spPr>
          </p:pic>
          <p:pic>
            <p:nvPicPr>
              <p:cNvPr id="185" name="Picture 184" descr="Rugged Creemore Front - Win8.gif"/>
              <p:cNvPicPr>
                <a:picLocks noChangeAspect="1"/>
              </p:cNvPicPr>
              <p:nvPr/>
            </p:nvPicPr>
            <p:blipFill>
              <a:blip r:embed="rId39" cstate="print">
                <a:extLst>
                  <a:ext uri="{28A0092B-C50C-407E-A947-70E740481C1C}">
                    <a14:useLocalDpi xmlns:a14="http://schemas.microsoft.com/office/drawing/2010/main"/>
                  </a:ext>
                </a:extLst>
              </a:blip>
              <a:srcRect l="13333" t="15699" r="11712" b="15129"/>
              <a:stretch>
                <a:fillRect/>
              </a:stretch>
            </p:blipFill>
            <p:spPr>
              <a:xfrm>
                <a:off x="4618446" y="1845731"/>
                <a:ext cx="388982" cy="228539"/>
              </a:xfrm>
              <a:prstGeom prst="rect">
                <a:avLst/>
              </a:prstGeom>
            </p:spPr>
          </p:pic>
        </p:grpSp>
        <p:pic>
          <p:nvPicPr>
            <p:cNvPr id="35845" name="Picture 5" descr="C:\Users\XBNM38\Documents\Motorola\Presentations\EMC Products - HW SW Graphics Collat\ET5X\ET5X_8in_Tablet_Front_034.png"/>
            <p:cNvPicPr preferRelativeResize="0">
              <a:picLocks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4788753" y="1922759"/>
              <a:ext cx="492648" cy="334170"/>
            </a:xfrm>
            <a:prstGeom prst="rect">
              <a:avLst/>
            </a:prstGeom>
            <a:noFill/>
          </p:spPr>
        </p:pic>
      </p:grpSp>
      <p:pic>
        <p:nvPicPr>
          <p:cNvPr id="290" name="Picture 5" descr="http://www.hansenguns.com/images/New.png"/>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9004184" y="3035837"/>
            <a:ext cx="296041" cy="298619"/>
          </a:xfrm>
          <a:prstGeom prst="rect">
            <a:avLst/>
          </a:prstGeom>
          <a:noFill/>
          <a:effectLst>
            <a:outerShdw blurRad="50800" dist="38100" dir="2700000" algn="tl" rotWithShape="0">
              <a:prstClr val="black">
                <a:alpha val="40000"/>
              </a:prstClr>
            </a:outerShdw>
          </a:effectLst>
        </p:spPr>
      </p:pic>
      <p:grpSp>
        <p:nvGrpSpPr>
          <p:cNvPr id="6" name="Group 5"/>
          <p:cNvGrpSpPr/>
          <p:nvPr/>
        </p:nvGrpSpPr>
        <p:grpSpPr>
          <a:xfrm>
            <a:off x="2530591" y="1559580"/>
            <a:ext cx="610145" cy="947228"/>
            <a:chOff x="1705099" y="1299649"/>
            <a:chExt cx="508454" cy="789357"/>
          </a:xfrm>
        </p:grpSpPr>
        <p:pic>
          <p:nvPicPr>
            <p:cNvPr id="173" name="Picture 2"/>
            <p:cNvPicPr>
              <a:picLocks noChangeAspect="1" noChangeArrowheads="1"/>
            </p:cNvPicPr>
            <p:nvPr/>
          </p:nvPicPr>
          <p:blipFill>
            <a:blip r:embed="rId4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05099" y="1299649"/>
              <a:ext cx="423866" cy="608150"/>
            </a:xfrm>
            <a:prstGeom prst="rect">
              <a:avLst/>
            </a:prstGeom>
            <a:noFill/>
            <a:ln w="9525">
              <a:noFill/>
              <a:miter lim="800000"/>
              <a:headEnd/>
              <a:tailEnd/>
            </a:ln>
          </p:spPr>
        </p:pic>
        <p:pic>
          <p:nvPicPr>
            <p:cNvPr id="146" name="Picture 145"/>
            <p:cNvPicPr>
              <a:picLocks noChangeAspect="1"/>
            </p:cNvPicPr>
            <p:nvPr/>
          </p:nvPicPr>
          <p:blipFill>
            <a:blip r:embed="rId43" cstate="print">
              <a:extLst>
                <a:ext uri="{28A0092B-C50C-407E-A947-70E740481C1C}">
                  <a14:useLocalDpi xmlns:a14="http://schemas.microsoft.com/office/drawing/2010/main"/>
                </a:ext>
              </a:extLst>
            </a:blip>
            <a:stretch>
              <a:fillRect/>
            </a:stretch>
          </p:blipFill>
          <p:spPr>
            <a:xfrm>
              <a:off x="1883951" y="1491062"/>
              <a:ext cx="329602" cy="597944"/>
            </a:xfrm>
            <a:prstGeom prst="rect">
              <a:avLst/>
            </a:prstGeom>
          </p:spPr>
        </p:pic>
      </p:grpSp>
      <p:pic>
        <p:nvPicPr>
          <p:cNvPr id="2" name="Picture 1"/>
          <p:cNvPicPr>
            <a:picLocks noChangeAspect="1"/>
          </p:cNvPicPr>
          <p:nvPr/>
        </p:nvPicPr>
        <p:blipFill>
          <a:blip r:embed="rId44" cstate="print">
            <a:extLst>
              <a:ext uri="{28A0092B-C50C-407E-A947-70E740481C1C}">
                <a14:useLocalDpi xmlns:a14="http://schemas.microsoft.com/office/drawing/2010/main"/>
              </a:ext>
            </a:extLst>
          </a:blip>
          <a:stretch>
            <a:fillRect/>
          </a:stretch>
        </p:blipFill>
        <p:spPr>
          <a:xfrm>
            <a:off x="3554507" y="1687497"/>
            <a:ext cx="415762" cy="654652"/>
          </a:xfrm>
          <a:prstGeom prst="rect">
            <a:avLst/>
          </a:prstGeom>
        </p:spPr>
      </p:pic>
      <p:pic>
        <p:nvPicPr>
          <p:cNvPr id="168" name="Picture 167"/>
          <p:cNvPicPr>
            <a:picLocks noChangeAspect="1"/>
          </p:cNvPicPr>
          <p:nvPr/>
        </p:nvPicPr>
        <p:blipFill>
          <a:blip r:embed="rId45" cstate="print">
            <a:extLst>
              <a:ext uri="{28A0092B-C50C-407E-A947-70E740481C1C}">
                <a14:useLocalDpi xmlns:a14="http://schemas.microsoft.com/office/drawing/2010/main"/>
              </a:ext>
            </a:extLst>
          </a:blip>
          <a:stretch>
            <a:fillRect/>
          </a:stretch>
        </p:blipFill>
        <p:spPr>
          <a:xfrm>
            <a:off x="2720491" y="4311063"/>
            <a:ext cx="374594" cy="374594"/>
          </a:xfrm>
          <a:prstGeom prst="rect">
            <a:avLst/>
          </a:prstGeom>
        </p:spPr>
      </p:pic>
      <p:pic>
        <p:nvPicPr>
          <p:cNvPr id="143" name="Picture 2" descr="C:\Users\chjp67\Documents\KeyShot 5\Renderings\RS_WT_DV.522-1.png"/>
          <p:cNvPicPr>
            <a:picLocks noChangeAspect="1" noChangeArrowheads="1"/>
          </p:cNvPicPr>
          <p:nvPr/>
        </p:nvPicPr>
        <p:blipFill>
          <a:blip r:embed="rId46" cstate="print">
            <a:clrChange>
              <a:clrFrom>
                <a:srgbClr val="FFFFFF"/>
              </a:clrFrom>
              <a:clrTo>
                <a:srgbClr val="FFFFFF">
                  <a:alpha val="0"/>
                </a:srgbClr>
              </a:clrTo>
            </a:clrChange>
            <a:extLst>
              <a:ext uri="{28A0092B-C50C-407E-A947-70E740481C1C}">
                <a14:useLocalDpi xmlns:a14="http://schemas.microsoft.com/office/drawing/2010/main"/>
              </a:ext>
            </a:extLst>
          </a:blip>
          <a:srcRect l="11388" t="7828" r="13690" b="14720"/>
          <a:stretch>
            <a:fillRect/>
          </a:stretch>
        </p:blipFill>
        <p:spPr bwMode="auto">
          <a:xfrm>
            <a:off x="6044209" y="5397945"/>
            <a:ext cx="359189" cy="267467"/>
          </a:xfrm>
          <a:prstGeom prst="rect">
            <a:avLst/>
          </a:prstGeom>
          <a:noFill/>
        </p:spPr>
      </p:pic>
      <p:pic>
        <p:nvPicPr>
          <p:cNvPr id="169" name="Picture 168"/>
          <p:cNvPicPr>
            <a:picLocks noChangeAspect="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10701" y="5612306"/>
            <a:ext cx="449960" cy="313057"/>
          </a:xfrm>
          <a:prstGeom prst="rect">
            <a:avLst/>
          </a:prstGeom>
        </p:spPr>
      </p:pic>
      <p:pic>
        <p:nvPicPr>
          <p:cNvPr id="170" name="Picture 169"/>
          <p:cNvPicPr>
            <a:picLocks noChangeAspect="1"/>
          </p:cNvPicPr>
          <p:nvPr/>
        </p:nvPicPr>
        <p:blipFill rotWithShape="1">
          <a:blip r:embed="rId48" cstate="print">
            <a:clrChange>
              <a:clrFrom>
                <a:srgbClr val="FFFFFF"/>
              </a:clrFrom>
              <a:clrTo>
                <a:srgbClr val="FFFFFF">
                  <a:alpha val="0"/>
                </a:srgbClr>
              </a:clrTo>
            </a:clrChange>
            <a:extLst>
              <a:ext uri="{28A0092B-C50C-407E-A947-70E740481C1C}">
                <a14:useLocalDpi xmlns:a14="http://schemas.microsoft.com/office/drawing/2010/main"/>
              </a:ext>
            </a:extLst>
          </a:blip>
          <a:srcRect b="48545"/>
          <a:stretch/>
        </p:blipFill>
        <p:spPr>
          <a:xfrm>
            <a:off x="6684432" y="5391205"/>
            <a:ext cx="335640" cy="323744"/>
          </a:xfrm>
          <a:prstGeom prst="rect">
            <a:avLst/>
          </a:prstGeom>
        </p:spPr>
      </p:pic>
      <p:pic>
        <p:nvPicPr>
          <p:cNvPr id="242" name="Picture 5" descr="http://www.hansenguns.com/images/New.png"/>
          <p:cNvPicPr>
            <a:picLocks noChangeAspect="1" noChangeArrowheads="1"/>
          </p:cNvPicPr>
          <p:nvPr/>
        </p:nvPicPr>
        <p:blipFill>
          <a:blip r:embed="rId49" cstate="print">
            <a:extLst>
              <a:ext uri="{28A0092B-C50C-407E-A947-70E740481C1C}">
                <a14:useLocalDpi xmlns:a14="http://schemas.microsoft.com/office/drawing/2010/main"/>
              </a:ext>
            </a:extLst>
          </a:blip>
          <a:srcRect/>
          <a:stretch>
            <a:fillRect/>
          </a:stretch>
        </p:blipFill>
        <p:spPr bwMode="auto">
          <a:xfrm>
            <a:off x="6799518" y="5351920"/>
            <a:ext cx="362941" cy="330931"/>
          </a:xfrm>
          <a:prstGeom prst="rect">
            <a:avLst/>
          </a:prstGeom>
          <a:noFill/>
          <a:effectLst>
            <a:outerShdw blurRad="50800" dist="38100" dir="2700000" algn="tl" rotWithShape="0">
              <a:prstClr val="black">
                <a:alpha val="40000"/>
              </a:prstClr>
            </a:outerShdw>
          </a:effectLst>
        </p:spPr>
      </p:pic>
      <p:sp>
        <p:nvSpPr>
          <p:cNvPr id="182" name="AutoShape 68"/>
          <p:cNvSpPr>
            <a:spLocks noChangeArrowheads="1"/>
          </p:cNvSpPr>
          <p:nvPr/>
        </p:nvSpPr>
        <p:spPr bwMode="auto">
          <a:xfrm>
            <a:off x="4196290" y="893218"/>
            <a:ext cx="1039512" cy="911992"/>
          </a:xfrm>
          <a:prstGeom prst="roundRect">
            <a:avLst>
              <a:gd name="adj" fmla="val 50000"/>
            </a:avLst>
          </a:prstGeom>
          <a:noFill/>
          <a:ln w="9525">
            <a:noFill/>
            <a:round/>
            <a:headEnd/>
            <a:tailEnd/>
          </a:ln>
        </p:spPr>
        <p:txBody>
          <a:bodyPr lIns="0" tIns="0" rIns="0" bIns="0" anchor="t" anchorCtr="0"/>
          <a:lstStyle/>
          <a:p>
            <a:pPr algn="ctr" defTabSz="1097280"/>
            <a:r>
              <a:rPr lang="en-US" sz="1440" b="1" kern="0" dirty="0">
                <a:solidFill>
                  <a:sysClr val="windowText" lastClr="000000"/>
                </a:solidFill>
                <a:latin typeface="Arial Narrow" pitchFamily="34" charset="0"/>
                <a:ea typeface="MS PGothic"/>
              </a:rPr>
              <a:t>TC51 </a:t>
            </a:r>
            <a:r>
              <a:rPr lang="en-US" sz="960" i="1" kern="0" dirty="0">
                <a:solidFill>
                  <a:schemeClr val="bg1">
                    <a:lumMod val="65000"/>
                  </a:schemeClr>
                </a:solidFill>
                <a:latin typeface="Arial Narrow" pitchFamily="34" charset="0"/>
                <a:ea typeface="MS PGothic"/>
              </a:rPr>
              <a:t>WLAN</a:t>
            </a:r>
          </a:p>
          <a:p>
            <a:pPr algn="ctr" defTabSz="1097280"/>
            <a:r>
              <a:rPr lang="en-US" sz="1440" b="1" kern="0" dirty="0">
                <a:solidFill>
                  <a:sysClr val="windowText" lastClr="000000"/>
                </a:solidFill>
                <a:latin typeface="Arial Narrow" pitchFamily="34" charset="0"/>
                <a:ea typeface="MS PGothic"/>
              </a:rPr>
              <a:t>TC56 </a:t>
            </a:r>
            <a:r>
              <a:rPr lang="en-US" sz="960" i="1" kern="0" dirty="0">
                <a:solidFill>
                  <a:schemeClr val="bg1">
                    <a:lumMod val="65000"/>
                  </a:schemeClr>
                </a:solidFill>
                <a:latin typeface="Arial Narrow" pitchFamily="34" charset="0"/>
                <a:ea typeface="MS PGothic"/>
              </a:rPr>
              <a:t>WWAN</a:t>
            </a:r>
          </a:p>
          <a:p>
            <a:pPr algn="ctr" defTabSz="1097280"/>
            <a:endParaRPr lang="en-US" sz="960" i="1" kern="0" dirty="0">
              <a:solidFill>
                <a:srgbClr val="FF0000"/>
              </a:solidFill>
              <a:latin typeface="Arial Narrow" pitchFamily="34" charset="0"/>
              <a:ea typeface="MS PGothic"/>
            </a:endParaRPr>
          </a:p>
        </p:txBody>
      </p:sp>
      <p:pic>
        <p:nvPicPr>
          <p:cNvPr id="183" name="Picture 27" descr="android_vector.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540048" y="2684181"/>
            <a:ext cx="127190" cy="138414"/>
          </a:xfrm>
          <a:prstGeom prst="rect">
            <a:avLst/>
          </a:prstGeom>
          <a:noFill/>
          <a:ln w="9525">
            <a:noFill/>
            <a:miter lim="800000"/>
            <a:headEnd/>
            <a:tailEnd/>
          </a:ln>
        </p:spPr>
      </p:pic>
      <p:grpSp>
        <p:nvGrpSpPr>
          <p:cNvPr id="13" name="Group 12"/>
          <p:cNvGrpSpPr/>
          <p:nvPr/>
        </p:nvGrpSpPr>
        <p:grpSpPr>
          <a:xfrm>
            <a:off x="5381683" y="1665795"/>
            <a:ext cx="599059" cy="859702"/>
            <a:chOff x="3864442" y="1388163"/>
            <a:chExt cx="499216" cy="716418"/>
          </a:xfrm>
        </p:grpSpPr>
        <p:pic>
          <p:nvPicPr>
            <p:cNvPr id="180" name="Picture 2"/>
            <p:cNvPicPr>
              <a:picLocks noChangeAspect="1" noChangeArrowheads="1"/>
            </p:cNvPicPr>
            <p:nvPr/>
          </p:nvPicPr>
          <p:blipFill>
            <a:blip r:embed="rId50" cstate="email">
              <a:clrChange>
                <a:clrFrom>
                  <a:srgbClr val="FFFFFF"/>
                </a:clrFrom>
                <a:clrTo>
                  <a:srgbClr val="FFFFFF">
                    <a:alpha val="0"/>
                  </a:srgbClr>
                </a:clrTo>
              </a:clrChange>
            </a:blip>
            <a:srcRect/>
            <a:stretch>
              <a:fillRect/>
            </a:stretch>
          </p:blipFill>
          <p:spPr bwMode="auto">
            <a:xfrm>
              <a:off x="3864442" y="1388163"/>
              <a:ext cx="402963" cy="628186"/>
            </a:xfrm>
            <a:prstGeom prst="rect">
              <a:avLst/>
            </a:prstGeom>
            <a:noFill/>
            <a:ln w="9525">
              <a:noFill/>
              <a:miter lim="800000"/>
              <a:headEnd/>
              <a:tailEnd/>
            </a:ln>
          </p:spPr>
        </p:pic>
        <p:pic>
          <p:nvPicPr>
            <p:cNvPr id="188" name="Picture 2"/>
            <p:cNvPicPr>
              <a:picLocks noChangeAspect="1" noChangeArrowheads="1"/>
            </p:cNvPicPr>
            <p:nvPr/>
          </p:nvPicPr>
          <p:blipFill>
            <a:blip r:embed="rId50" cstate="email">
              <a:clrChange>
                <a:clrFrom>
                  <a:srgbClr val="FFFFFF"/>
                </a:clrFrom>
                <a:clrTo>
                  <a:srgbClr val="FFFFFF">
                    <a:alpha val="0"/>
                  </a:srgbClr>
                </a:clrTo>
              </a:clrChange>
            </a:blip>
            <a:srcRect/>
            <a:stretch>
              <a:fillRect/>
            </a:stretch>
          </p:blipFill>
          <p:spPr bwMode="auto">
            <a:xfrm>
              <a:off x="3960695" y="1476395"/>
              <a:ext cx="402963" cy="628186"/>
            </a:xfrm>
            <a:prstGeom prst="rect">
              <a:avLst/>
            </a:prstGeom>
            <a:noFill/>
            <a:ln w="9525">
              <a:noFill/>
              <a:miter lim="800000"/>
              <a:headEnd/>
              <a:tailEnd/>
            </a:ln>
          </p:spPr>
        </p:pic>
      </p:grpSp>
      <p:grpSp>
        <p:nvGrpSpPr>
          <p:cNvPr id="14" name="Group 13"/>
          <p:cNvGrpSpPr/>
          <p:nvPr/>
        </p:nvGrpSpPr>
        <p:grpSpPr>
          <a:xfrm>
            <a:off x="5968822" y="1665797"/>
            <a:ext cx="704531" cy="1023922"/>
            <a:chOff x="4409871" y="1388164"/>
            <a:chExt cx="587109" cy="853268"/>
          </a:xfrm>
        </p:grpSpPr>
        <p:grpSp>
          <p:nvGrpSpPr>
            <p:cNvPr id="190" name="Group 189"/>
            <p:cNvGrpSpPr/>
            <p:nvPr/>
          </p:nvGrpSpPr>
          <p:grpSpPr>
            <a:xfrm>
              <a:off x="4409871" y="1388164"/>
              <a:ext cx="499216" cy="716418"/>
              <a:chOff x="3864442" y="1388163"/>
              <a:chExt cx="499216" cy="716418"/>
            </a:xfrm>
          </p:grpSpPr>
          <p:pic>
            <p:nvPicPr>
              <p:cNvPr id="191" name="Picture 2"/>
              <p:cNvPicPr>
                <a:picLocks noChangeAspect="1" noChangeArrowheads="1"/>
              </p:cNvPicPr>
              <p:nvPr/>
            </p:nvPicPr>
            <p:blipFill>
              <a:blip r:embed="rId50" cstate="email">
                <a:clrChange>
                  <a:clrFrom>
                    <a:srgbClr val="FFFFFF"/>
                  </a:clrFrom>
                  <a:clrTo>
                    <a:srgbClr val="FFFFFF">
                      <a:alpha val="0"/>
                    </a:srgbClr>
                  </a:clrTo>
                </a:clrChange>
              </a:blip>
              <a:srcRect/>
              <a:stretch>
                <a:fillRect/>
              </a:stretch>
            </p:blipFill>
            <p:spPr bwMode="auto">
              <a:xfrm>
                <a:off x="3864442" y="1388163"/>
                <a:ext cx="402963" cy="628186"/>
              </a:xfrm>
              <a:prstGeom prst="rect">
                <a:avLst/>
              </a:prstGeom>
              <a:noFill/>
              <a:ln w="9525">
                <a:noFill/>
                <a:miter lim="800000"/>
                <a:headEnd/>
                <a:tailEnd/>
              </a:ln>
            </p:spPr>
          </p:pic>
          <p:pic>
            <p:nvPicPr>
              <p:cNvPr id="194" name="Picture 2"/>
              <p:cNvPicPr>
                <a:picLocks noChangeAspect="1" noChangeArrowheads="1"/>
              </p:cNvPicPr>
              <p:nvPr/>
            </p:nvPicPr>
            <p:blipFill>
              <a:blip r:embed="rId50" cstate="email">
                <a:clrChange>
                  <a:clrFrom>
                    <a:srgbClr val="FFFFFF"/>
                  </a:clrFrom>
                  <a:clrTo>
                    <a:srgbClr val="FFFFFF">
                      <a:alpha val="0"/>
                    </a:srgbClr>
                  </a:clrTo>
                </a:clrChange>
              </a:blip>
              <a:srcRect/>
              <a:stretch>
                <a:fillRect/>
              </a:stretch>
            </p:blipFill>
            <p:spPr bwMode="auto">
              <a:xfrm>
                <a:off x="3960695" y="1476395"/>
                <a:ext cx="402963" cy="628186"/>
              </a:xfrm>
              <a:prstGeom prst="rect">
                <a:avLst/>
              </a:prstGeom>
              <a:noFill/>
              <a:ln w="9525">
                <a:noFill/>
                <a:miter lim="800000"/>
                <a:headEnd/>
                <a:tailEnd/>
              </a:ln>
            </p:spPr>
          </p:pic>
        </p:grpSp>
        <p:pic>
          <p:nvPicPr>
            <p:cNvPr id="179" name="Picture 2"/>
            <p:cNvPicPr>
              <a:picLocks noChangeAspect="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4605394" y="1630885"/>
              <a:ext cx="391586" cy="61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7" name="Picture 4" descr="https://upload.wikimedia.org/wikipedia/commons/thumb/5/5f/Windows_logo_-_2012.svg/2000px-Windows_logo_-_2012.svg.png"/>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6359524" y="2682572"/>
            <a:ext cx="130932" cy="130932"/>
          </a:xfrm>
          <a:prstGeom prst="rect">
            <a:avLst/>
          </a:prstGeom>
          <a:noFill/>
        </p:spPr>
      </p:pic>
      <p:pic>
        <p:nvPicPr>
          <p:cNvPr id="201" name="Picture 27" descr="android_vector.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52981" y="2693806"/>
            <a:ext cx="127190" cy="138414"/>
          </a:xfrm>
          <a:prstGeom prst="rect">
            <a:avLst/>
          </a:prstGeom>
          <a:noFill/>
          <a:ln w="9525">
            <a:noFill/>
            <a:miter lim="800000"/>
            <a:headEnd/>
            <a:tailEnd/>
          </a:ln>
        </p:spPr>
      </p:pic>
      <p:pic>
        <p:nvPicPr>
          <p:cNvPr id="205" name="Picture 5"/>
          <p:cNvPicPr>
            <a:picLocks noChangeAspect="1" noChangeArrowheads="1"/>
          </p:cNvPicPr>
          <p:nvPr/>
        </p:nvPicPr>
        <p:blipFill>
          <a:blip r:embed="rId52" cstate="print">
            <a:extLst>
              <a:ext uri="{28A0092B-C50C-407E-A947-70E740481C1C}">
                <a14:useLocalDpi xmlns:a14="http://schemas.microsoft.com/office/drawing/2010/main" val="0"/>
              </a:ext>
            </a:extLst>
          </a:blip>
          <a:srcRect l="23257" t="20757" r="49786" b="6041"/>
          <a:stretch>
            <a:fillRect/>
          </a:stretch>
        </p:blipFill>
        <p:spPr bwMode="auto">
          <a:xfrm>
            <a:off x="4531158" y="1673542"/>
            <a:ext cx="373400" cy="67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 name="Picture 5" descr="http://www.hansenguns.com/images/New.png"/>
          <p:cNvPicPr>
            <a:picLocks noChangeAspect="1" noChangeArrowheads="1"/>
          </p:cNvPicPr>
          <p:nvPr/>
        </p:nvPicPr>
        <p:blipFill>
          <a:blip r:embed="rId49" cstate="print">
            <a:extLst>
              <a:ext uri="{28A0092B-C50C-407E-A947-70E740481C1C}">
                <a14:useLocalDpi xmlns:a14="http://schemas.microsoft.com/office/drawing/2010/main"/>
              </a:ext>
            </a:extLst>
          </a:blip>
          <a:srcRect/>
          <a:stretch>
            <a:fillRect/>
          </a:stretch>
        </p:blipFill>
        <p:spPr bwMode="auto">
          <a:xfrm>
            <a:off x="4883858" y="1521315"/>
            <a:ext cx="362941" cy="330931"/>
          </a:xfrm>
          <a:prstGeom prst="rect">
            <a:avLst/>
          </a:prstGeom>
          <a:noFill/>
          <a:effectLst>
            <a:outerShdw blurRad="50800" dist="38100" dir="2700000" algn="tl" rotWithShape="0">
              <a:prstClr val="black">
                <a:alpha val="40000"/>
              </a:prstClr>
            </a:outerShdw>
          </a:effectLst>
        </p:spPr>
      </p:pic>
      <p:pic>
        <p:nvPicPr>
          <p:cNvPr id="220" name="Picture 5" descr="http://www.hansenguns.com/images/New.png"/>
          <p:cNvPicPr>
            <a:picLocks noChangeAspect="1" noChangeArrowheads="1"/>
          </p:cNvPicPr>
          <p:nvPr/>
        </p:nvPicPr>
        <p:blipFill>
          <a:blip r:embed="rId49" cstate="print">
            <a:extLst>
              <a:ext uri="{28A0092B-C50C-407E-A947-70E740481C1C}">
                <a14:useLocalDpi xmlns:a14="http://schemas.microsoft.com/office/drawing/2010/main"/>
              </a:ext>
            </a:extLst>
          </a:blip>
          <a:srcRect/>
          <a:stretch>
            <a:fillRect/>
          </a:stretch>
        </p:blipFill>
        <p:spPr bwMode="auto">
          <a:xfrm>
            <a:off x="6332133" y="1600926"/>
            <a:ext cx="362941" cy="330931"/>
          </a:xfrm>
          <a:prstGeom prst="rect">
            <a:avLst/>
          </a:prstGeom>
          <a:noFill/>
          <a:effectLst>
            <a:outerShdw blurRad="50800" dist="38100" dir="2700000" algn="tl" rotWithShape="0">
              <a:prstClr val="black">
                <a:alpha val="40000"/>
              </a:prstClr>
            </a:outerShdw>
          </a:effectLst>
        </p:spPr>
      </p:pic>
      <p:sp>
        <p:nvSpPr>
          <p:cNvPr id="154" name="Rounded Rectangle 153"/>
          <p:cNvSpPr/>
          <p:nvPr/>
        </p:nvSpPr>
        <p:spPr>
          <a:xfrm>
            <a:off x="2774678" y="3044966"/>
            <a:ext cx="2019612" cy="59380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ounded Rectangle 159"/>
          <p:cNvSpPr/>
          <p:nvPr/>
        </p:nvSpPr>
        <p:spPr>
          <a:xfrm>
            <a:off x="7980024" y="3035821"/>
            <a:ext cx="2019612" cy="59380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ed Rectangle 2"/>
          <p:cNvSpPr/>
          <p:nvPr/>
        </p:nvSpPr>
        <p:spPr>
          <a:xfrm>
            <a:off x="467591" y="3363854"/>
            <a:ext cx="11274136" cy="1426356"/>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65854341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1897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4" name="Title 5"/>
          <p:cNvSpPr txBox="1">
            <a:spLocks/>
          </p:cNvSpPr>
          <p:nvPr/>
        </p:nvSpPr>
        <p:spPr>
          <a:xfrm>
            <a:off x="9518073" y="6346871"/>
            <a:ext cx="3453199" cy="525932"/>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1800" b="1" i="0" kern="1200">
                <a:solidFill>
                  <a:srgbClr val="0D749F"/>
                </a:solidFill>
                <a:latin typeface="Arial"/>
                <a:ea typeface="+mj-ea"/>
                <a:cs typeface="Arial"/>
              </a:defRPr>
            </a:lvl1pPr>
          </a:lstStyle>
          <a:p>
            <a:r>
              <a:rPr lang="en-US" dirty="0">
                <a:solidFill>
                  <a:srgbClr val="0077A0"/>
                </a:solidFill>
              </a:rPr>
              <a:t>Mobility DNA: </a:t>
            </a:r>
            <a:r>
              <a:rPr lang="en-US" dirty="0" err="1">
                <a:solidFill>
                  <a:srgbClr val="0077A0"/>
                </a:solidFill>
              </a:rPr>
              <a:t>LinkOS</a:t>
            </a:r>
            <a:endParaRPr lang="en-US" dirty="0">
              <a:solidFill>
                <a:srgbClr val="0077A0"/>
              </a:solidFill>
            </a:endParaRPr>
          </a:p>
        </p:txBody>
      </p:sp>
      <p:pic>
        <p:nvPicPr>
          <p:cNvPr id="40" name="Picture 39" descr="Link-OS.png"/>
          <p:cNvPicPr>
            <a:picLocks noChangeAspect="1"/>
          </p:cNvPicPr>
          <p:nvPr/>
        </p:nvPicPr>
        <p:blipFill>
          <a:blip r:embed="rId4" cstate="print"/>
          <a:stretch>
            <a:fillRect/>
          </a:stretch>
        </p:blipFill>
        <p:spPr>
          <a:xfrm>
            <a:off x="11023282" y="239674"/>
            <a:ext cx="963680" cy="1046201"/>
          </a:xfrm>
          <a:prstGeom prst="rect">
            <a:avLst/>
          </a:prstGeom>
        </p:spPr>
      </p:pic>
      <p:sp>
        <p:nvSpPr>
          <p:cNvPr id="59" name="TextBox 58"/>
          <p:cNvSpPr txBox="1"/>
          <p:nvPr/>
        </p:nvSpPr>
        <p:spPr>
          <a:xfrm>
            <a:off x="1394477" y="958250"/>
            <a:ext cx="8123596" cy="1631216"/>
          </a:xfrm>
          <a:prstGeom prst="rect">
            <a:avLst/>
          </a:prstGeom>
          <a:noFill/>
        </p:spPr>
        <p:txBody>
          <a:bodyPr wrap="square" rtlCol="0">
            <a:spAutoFit/>
          </a:bodyPr>
          <a:lstStyle/>
          <a:p>
            <a:pPr marL="342900" indent="-342900">
              <a:buFont typeface="Arial" pitchFamily="34" charset="0"/>
              <a:buChar char="•"/>
            </a:pPr>
            <a:r>
              <a:rPr lang="ru-RU" sz="2000" dirty="0">
                <a:solidFill>
                  <a:schemeClr val="bg1"/>
                </a:solidFill>
              </a:rPr>
              <a:t>Мощный симулятор принтера от </a:t>
            </a:r>
            <a:r>
              <a:rPr lang="en-US" sz="2000" dirty="0">
                <a:solidFill>
                  <a:schemeClr val="bg1"/>
                </a:solidFill>
              </a:rPr>
              <a:t>Zebra’s</a:t>
            </a:r>
          </a:p>
          <a:p>
            <a:pPr marL="342900" lvl="6" indent="-342900">
              <a:buFont typeface="Arial" pitchFamily="34" charset="0"/>
              <a:buChar char="•"/>
            </a:pPr>
            <a:r>
              <a:rPr lang="ru-RU" sz="2000" dirty="0">
                <a:solidFill>
                  <a:schemeClr val="bg1"/>
                </a:solidFill>
              </a:rPr>
              <a:t>Поддерживает несколько языков команд принтеров</a:t>
            </a:r>
            <a:endParaRPr lang="en-US" sz="2000" dirty="0">
              <a:solidFill>
                <a:schemeClr val="bg1"/>
              </a:solidFill>
            </a:endParaRPr>
          </a:p>
          <a:p>
            <a:pPr marL="342900" indent="-342900">
              <a:buFont typeface="Arial" pitchFamily="34" charset="0"/>
              <a:buChar char="•"/>
            </a:pPr>
            <a:r>
              <a:rPr lang="ru-RU" sz="2000" dirty="0">
                <a:solidFill>
                  <a:schemeClr val="bg1"/>
                </a:solidFill>
              </a:rPr>
              <a:t>Запускается как приложение на принтере</a:t>
            </a:r>
            <a:endParaRPr lang="en-US" sz="2000" dirty="0">
              <a:solidFill>
                <a:schemeClr val="bg1"/>
              </a:solidFill>
            </a:endParaRPr>
          </a:p>
          <a:p>
            <a:pPr marL="342900" indent="-342900">
              <a:buFont typeface="Arial" pitchFamily="34" charset="0"/>
              <a:buChar char="•"/>
            </a:pPr>
            <a:r>
              <a:rPr lang="ru-RU" sz="2000" dirty="0">
                <a:solidFill>
                  <a:schemeClr val="bg1"/>
                </a:solidFill>
              </a:rPr>
              <a:t>Просто получить </a:t>
            </a:r>
            <a:r>
              <a:rPr lang="en-US" sz="2000" dirty="0">
                <a:solidFill>
                  <a:schemeClr val="bg1"/>
                </a:solidFill>
              </a:rPr>
              <a:t>– </a:t>
            </a:r>
            <a:r>
              <a:rPr lang="en-US" sz="2000" dirty="0">
                <a:solidFill>
                  <a:srgbClr val="00B0F0"/>
                </a:solidFill>
              </a:rPr>
              <a:t>www.zebra.com/virtualdevices</a:t>
            </a:r>
          </a:p>
          <a:p>
            <a:pPr marL="342900" indent="-342900">
              <a:buFont typeface="Arial" pitchFamily="34" charset="0"/>
              <a:buChar char="•"/>
            </a:pPr>
            <a:r>
              <a:rPr lang="ru-RU" sz="2000" dirty="0">
                <a:solidFill>
                  <a:schemeClr val="bg1"/>
                </a:solidFill>
              </a:rPr>
              <a:t>Поддерживается на </a:t>
            </a:r>
            <a:r>
              <a:rPr lang="en-US" sz="2000" dirty="0" err="1">
                <a:solidFill>
                  <a:schemeClr val="bg1"/>
                </a:solidFill>
              </a:rPr>
              <a:t>iMZ</a:t>
            </a:r>
            <a:r>
              <a:rPr lang="en-US" sz="2000" dirty="0">
                <a:solidFill>
                  <a:schemeClr val="bg1"/>
                </a:solidFill>
              </a:rPr>
              <a:t>, </a:t>
            </a:r>
            <a:r>
              <a:rPr lang="en-US" sz="2000" dirty="0" err="1">
                <a:solidFill>
                  <a:schemeClr val="bg1"/>
                </a:solidFill>
              </a:rPr>
              <a:t>QLn</a:t>
            </a:r>
            <a:r>
              <a:rPr lang="en-US" sz="2000" dirty="0">
                <a:solidFill>
                  <a:schemeClr val="bg1"/>
                </a:solidFill>
              </a:rPr>
              <a:t>, ZQ500, ZD500 ZT200, ZT400,ZD400  </a:t>
            </a:r>
          </a:p>
        </p:txBody>
      </p:sp>
      <p:sp>
        <p:nvSpPr>
          <p:cNvPr id="100" name="Rounded Rectangle 99"/>
          <p:cNvSpPr/>
          <p:nvPr/>
        </p:nvSpPr>
        <p:spPr>
          <a:xfrm>
            <a:off x="1487537" y="4529183"/>
            <a:ext cx="2624602" cy="325677"/>
          </a:xfrm>
          <a:prstGeom prst="round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ru-RU" dirty="0"/>
              <a:t>Команды </a:t>
            </a:r>
            <a:r>
              <a:rPr lang="en-US" dirty="0"/>
              <a:t>TEC</a:t>
            </a:r>
          </a:p>
        </p:txBody>
      </p:sp>
      <p:sp>
        <p:nvSpPr>
          <p:cNvPr id="101" name="Rounded Rectangle 100"/>
          <p:cNvSpPr/>
          <p:nvPr/>
        </p:nvSpPr>
        <p:spPr>
          <a:xfrm>
            <a:off x="1487537" y="4137986"/>
            <a:ext cx="2624602" cy="307667"/>
          </a:xfrm>
          <a:prstGeom prst="round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ru-RU" dirty="0"/>
              <a:t>Команды </a:t>
            </a:r>
            <a:r>
              <a:rPr lang="en-US" dirty="0"/>
              <a:t>Intermec</a:t>
            </a:r>
          </a:p>
        </p:txBody>
      </p:sp>
      <p:sp>
        <p:nvSpPr>
          <p:cNvPr id="102" name="Rounded Rectangle 101"/>
          <p:cNvSpPr/>
          <p:nvPr/>
        </p:nvSpPr>
        <p:spPr>
          <a:xfrm>
            <a:off x="1487537" y="5756803"/>
            <a:ext cx="2624602" cy="307667"/>
          </a:xfrm>
          <a:prstGeom prst="round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ru-RU" dirty="0"/>
              <a:t>Множество других</a:t>
            </a:r>
            <a:r>
              <a:rPr lang="en-US" dirty="0"/>
              <a:t>…</a:t>
            </a:r>
          </a:p>
        </p:txBody>
      </p:sp>
      <p:sp>
        <p:nvSpPr>
          <p:cNvPr id="103" name="Right Arrow 4"/>
          <p:cNvSpPr/>
          <p:nvPr/>
        </p:nvSpPr>
        <p:spPr>
          <a:xfrm>
            <a:off x="5235640" y="4095605"/>
            <a:ext cx="1775467" cy="682950"/>
          </a:xfrm>
          <a:custGeom>
            <a:avLst/>
            <a:gdLst>
              <a:gd name="connsiteX0" fmla="*/ 0 w 2798956"/>
              <a:gd name="connsiteY0" fmla="*/ 407360 h 1629439"/>
              <a:gd name="connsiteX1" fmla="*/ 1984237 w 2798956"/>
              <a:gd name="connsiteY1" fmla="*/ 407360 h 1629439"/>
              <a:gd name="connsiteX2" fmla="*/ 1984237 w 2798956"/>
              <a:gd name="connsiteY2" fmla="*/ 0 h 1629439"/>
              <a:gd name="connsiteX3" fmla="*/ 2798956 w 2798956"/>
              <a:gd name="connsiteY3" fmla="*/ 814720 h 1629439"/>
              <a:gd name="connsiteX4" fmla="*/ 1984237 w 2798956"/>
              <a:gd name="connsiteY4" fmla="*/ 1629439 h 1629439"/>
              <a:gd name="connsiteX5" fmla="*/ 1984237 w 2798956"/>
              <a:gd name="connsiteY5" fmla="*/ 1222079 h 1629439"/>
              <a:gd name="connsiteX6" fmla="*/ 0 w 2798956"/>
              <a:gd name="connsiteY6" fmla="*/ 1222079 h 1629439"/>
              <a:gd name="connsiteX7" fmla="*/ 0 w 2798956"/>
              <a:gd name="connsiteY7" fmla="*/ 407360 h 1629439"/>
              <a:gd name="connsiteX0" fmla="*/ 0 w 3289610"/>
              <a:gd name="connsiteY0" fmla="*/ 0 h 1801943"/>
              <a:gd name="connsiteX1" fmla="*/ 2474891 w 3289610"/>
              <a:gd name="connsiteY1" fmla="*/ 579864 h 1801943"/>
              <a:gd name="connsiteX2" fmla="*/ 2474891 w 3289610"/>
              <a:gd name="connsiteY2" fmla="*/ 172504 h 1801943"/>
              <a:gd name="connsiteX3" fmla="*/ 3289610 w 3289610"/>
              <a:gd name="connsiteY3" fmla="*/ 987224 h 1801943"/>
              <a:gd name="connsiteX4" fmla="*/ 2474891 w 3289610"/>
              <a:gd name="connsiteY4" fmla="*/ 1801943 h 1801943"/>
              <a:gd name="connsiteX5" fmla="*/ 2474891 w 3289610"/>
              <a:gd name="connsiteY5" fmla="*/ 1394583 h 1801943"/>
              <a:gd name="connsiteX6" fmla="*/ 490654 w 3289610"/>
              <a:gd name="connsiteY6" fmla="*/ 1394583 h 1801943"/>
              <a:gd name="connsiteX7" fmla="*/ 0 w 3289610"/>
              <a:gd name="connsiteY7" fmla="*/ 0 h 1801943"/>
              <a:gd name="connsiteX0" fmla="*/ 0 w 3289610"/>
              <a:gd name="connsiteY0" fmla="*/ 0 h 2755032"/>
              <a:gd name="connsiteX1" fmla="*/ 2474891 w 3289610"/>
              <a:gd name="connsiteY1" fmla="*/ 579864 h 2755032"/>
              <a:gd name="connsiteX2" fmla="*/ 2474891 w 3289610"/>
              <a:gd name="connsiteY2" fmla="*/ 172504 h 2755032"/>
              <a:gd name="connsiteX3" fmla="*/ 3289610 w 3289610"/>
              <a:gd name="connsiteY3" fmla="*/ 987224 h 2755032"/>
              <a:gd name="connsiteX4" fmla="*/ 2474891 w 3289610"/>
              <a:gd name="connsiteY4" fmla="*/ 1801943 h 2755032"/>
              <a:gd name="connsiteX5" fmla="*/ 2474891 w 3289610"/>
              <a:gd name="connsiteY5" fmla="*/ 1394583 h 2755032"/>
              <a:gd name="connsiteX6" fmla="*/ 323385 w 3289610"/>
              <a:gd name="connsiteY6" fmla="*/ 2755032 h 2755032"/>
              <a:gd name="connsiteX7" fmla="*/ 0 w 3289610"/>
              <a:gd name="connsiteY7" fmla="*/ 0 h 2755032"/>
              <a:gd name="connsiteX0" fmla="*/ 133815 w 3423425"/>
              <a:gd name="connsiteY0" fmla="*/ 0 h 2520856"/>
              <a:gd name="connsiteX1" fmla="*/ 2608706 w 3423425"/>
              <a:gd name="connsiteY1" fmla="*/ 579864 h 2520856"/>
              <a:gd name="connsiteX2" fmla="*/ 2608706 w 3423425"/>
              <a:gd name="connsiteY2" fmla="*/ 172504 h 2520856"/>
              <a:gd name="connsiteX3" fmla="*/ 3423425 w 3423425"/>
              <a:gd name="connsiteY3" fmla="*/ 987224 h 2520856"/>
              <a:gd name="connsiteX4" fmla="*/ 2608706 w 3423425"/>
              <a:gd name="connsiteY4" fmla="*/ 1801943 h 2520856"/>
              <a:gd name="connsiteX5" fmla="*/ 2608706 w 3423425"/>
              <a:gd name="connsiteY5" fmla="*/ 1394583 h 2520856"/>
              <a:gd name="connsiteX6" fmla="*/ 0 w 3423425"/>
              <a:gd name="connsiteY6" fmla="*/ 2520856 h 2520856"/>
              <a:gd name="connsiteX7" fmla="*/ 133815 w 3423425"/>
              <a:gd name="connsiteY7" fmla="*/ 0 h 2520856"/>
              <a:gd name="connsiteX0" fmla="*/ 13503 w 3423425"/>
              <a:gd name="connsiteY0" fmla="*/ 0 h 2531580"/>
              <a:gd name="connsiteX1" fmla="*/ 2608706 w 3423425"/>
              <a:gd name="connsiteY1" fmla="*/ 590588 h 2531580"/>
              <a:gd name="connsiteX2" fmla="*/ 2608706 w 3423425"/>
              <a:gd name="connsiteY2" fmla="*/ 183228 h 2531580"/>
              <a:gd name="connsiteX3" fmla="*/ 3423425 w 3423425"/>
              <a:gd name="connsiteY3" fmla="*/ 997948 h 2531580"/>
              <a:gd name="connsiteX4" fmla="*/ 2608706 w 3423425"/>
              <a:gd name="connsiteY4" fmla="*/ 1812667 h 2531580"/>
              <a:gd name="connsiteX5" fmla="*/ 2608706 w 3423425"/>
              <a:gd name="connsiteY5" fmla="*/ 1405307 h 2531580"/>
              <a:gd name="connsiteX6" fmla="*/ 0 w 3423425"/>
              <a:gd name="connsiteY6" fmla="*/ 2531580 h 2531580"/>
              <a:gd name="connsiteX7" fmla="*/ 13503 w 3423425"/>
              <a:gd name="connsiteY7" fmla="*/ 0 h 2531580"/>
              <a:gd name="connsiteX0" fmla="*/ 13503 w 3423425"/>
              <a:gd name="connsiteY0" fmla="*/ 0 h 2531580"/>
              <a:gd name="connsiteX1" fmla="*/ 2608706 w 3423425"/>
              <a:gd name="connsiteY1" fmla="*/ 590588 h 2531580"/>
              <a:gd name="connsiteX2" fmla="*/ 2608706 w 3423425"/>
              <a:gd name="connsiteY2" fmla="*/ 183228 h 2531580"/>
              <a:gd name="connsiteX3" fmla="*/ 3423425 w 3423425"/>
              <a:gd name="connsiteY3" fmla="*/ 997948 h 2531580"/>
              <a:gd name="connsiteX4" fmla="*/ 2608706 w 3423425"/>
              <a:gd name="connsiteY4" fmla="*/ 1812667 h 2531580"/>
              <a:gd name="connsiteX5" fmla="*/ 2608706 w 3423425"/>
              <a:gd name="connsiteY5" fmla="*/ 1405307 h 2531580"/>
              <a:gd name="connsiteX6" fmla="*/ 0 w 3423425"/>
              <a:gd name="connsiteY6" fmla="*/ 2531580 h 2531580"/>
              <a:gd name="connsiteX7" fmla="*/ 13503 w 3423425"/>
              <a:gd name="connsiteY7" fmla="*/ 0 h 2531580"/>
              <a:gd name="connsiteX0" fmla="*/ 68240 w 3478162"/>
              <a:gd name="connsiteY0" fmla="*/ 0 h 2531580"/>
              <a:gd name="connsiteX1" fmla="*/ 2663443 w 3478162"/>
              <a:gd name="connsiteY1" fmla="*/ 590588 h 2531580"/>
              <a:gd name="connsiteX2" fmla="*/ 2663443 w 3478162"/>
              <a:gd name="connsiteY2" fmla="*/ 183228 h 2531580"/>
              <a:gd name="connsiteX3" fmla="*/ 3478162 w 3478162"/>
              <a:gd name="connsiteY3" fmla="*/ 997948 h 2531580"/>
              <a:gd name="connsiteX4" fmla="*/ 2663443 w 3478162"/>
              <a:gd name="connsiteY4" fmla="*/ 1812667 h 2531580"/>
              <a:gd name="connsiteX5" fmla="*/ 2663443 w 3478162"/>
              <a:gd name="connsiteY5" fmla="*/ 1405307 h 2531580"/>
              <a:gd name="connsiteX6" fmla="*/ 54737 w 3478162"/>
              <a:gd name="connsiteY6" fmla="*/ 2531580 h 2531580"/>
              <a:gd name="connsiteX7" fmla="*/ 1071920 w 3478162"/>
              <a:gd name="connsiteY7" fmla="*/ 1093743 h 2531580"/>
              <a:gd name="connsiteX8" fmla="*/ 68240 w 3478162"/>
              <a:gd name="connsiteY8" fmla="*/ 0 h 2531580"/>
              <a:gd name="connsiteX0" fmla="*/ 48634 w 3458556"/>
              <a:gd name="connsiteY0" fmla="*/ 0 h 2531580"/>
              <a:gd name="connsiteX1" fmla="*/ 2643837 w 3458556"/>
              <a:gd name="connsiteY1" fmla="*/ 590588 h 2531580"/>
              <a:gd name="connsiteX2" fmla="*/ 2643837 w 3458556"/>
              <a:gd name="connsiteY2" fmla="*/ 183228 h 2531580"/>
              <a:gd name="connsiteX3" fmla="*/ 3458556 w 3458556"/>
              <a:gd name="connsiteY3" fmla="*/ 997948 h 2531580"/>
              <a:gd name="connsiteX4" fmla="*/ 2643837 w 3458556"/>
              <a:gd name="connsiteY4" fmla="*/ 1812667 h 2531580"/>
              <a:gd name="connsiteX5" fmla="*/ 2643837 w 3458556"/>
              <a:gd name="connsiteY5" fmla="*/ 1405307 h 2531580"/>
              <a:gd name="connsiteX6" fmla="*/ 35131 w 3458556"/>
              <a:gd name="connsiteY6" fmla="*/ 2531580 h 2531580"/>
              <a:gd name="connsiteX7" fmla="*/ 1937096 w 3458556"/>
              <a:gd name="connsiteY7" fmla="*/ 1082763 h 2531580"/>
              <a:gd name="connsiteX8" fmla="*/ 48634 w 3458556"/>
              <a:gd name="connsiteY8" fmla="*/ 0 h 2531580"/>
              <a:gd name="connsiteX0" fmla="*/ 78032 w 3487954"/>
              <a:gd name="connsiteY0" fmla="*/ 0 h 2531580"/>
              <a:gd name="connsiteX1" fmla="*/ 2673235 w 3487954"/>
              <a:gd name="connsiteY1" fmla="*/ 590588 h 2531580"/>
              <a:gd name="connsiteX2" fmla="*/ 2673235 w 3487954"/>
              <a:gd name="connsiteY2" fmla="*/ 183228 h 2531580"/>
              <a:gd name="connsiteX3" fmla="*/ 3487954 w 3487954"/>
              <a:gd name="connsiteY3" fmla="*/ 997948 h 2531580"/>
              <a:gd name="connsiteX4" fmla="*/ 2673235 w 3487954"/>
              <a:gd name="connsiteY4" fmla="*/ 1812667 h 2531580"/>
              <a:gd name="connsiteX5" fmla="*/ 2673235 w 3487954"/>
              <a:gd name="connsiteY5" fmla="*/ 1405307 h 2531580"/>
              <a:gd name="connsiteX6" fmla="*/ 64529 w 3487954"/>
              <a:gd name="connsiteY6" fmla="*/ 2531580 h 2531580"/>
              <a:gd name="connsiteX7" fmla="*/ 840885 w 3487954"/>
              <a:gd name="connsiteY7" fmla="*/ 1052918 h 2531580"/>
              <a:gd name="connsiteX8" fmla="*/ 78032 w 3487954"/>
              <a:gd name="connsiteY8" fmla="*/ 0 h 2531580"/>
              <a:gd name="connsiteX0" fmla="*/ 77102 w 3487024"/>
              <a:gd name="connsiteY0" fmla="*/ 0 h 2531580"/>
              <a:gd name="connsiteX1" fmla="*/ 2672305 w 3487024"/>
              <a:gd name="connsiteY1" fmla="*/ 590588 h 2531580"/>
              <a:gd name="connsiteX2" fmla="*/ 2672305 w 3487024"/>
              <a:gd name="connsiteY2" fmla="*/ 183228 h 2531580"/>
              <a:gd name="connsiteX3" fmla="*/ 3487024 w 3487024"/>
              <a:gd name="connsiteY3" fmla="*/ 997948 h 2531580"/>
              <a:gd name="connsiteX4" fmla="*/ 2672305 w 3487024"/>
              <a:gd name="connsiteY4" fmla="*/ 1812667 h 2531580"/>
              <a:gd name="connsiteX5" fmla="*/ 2672305 w 3487024"/>
              <a:gd name="connsiteY5" fmla="*/ 1405307 h 2531580"/>
              <a:gd name="connsiteX6" fmla="*/ 63599 w 3487024"/>
              <a:gd name="connsiteY6" fmla="*/ 2531580 h 2531580"/>
              <a:gd name="connsiteX7" fmla="*/ 859703 w 3487024"/>
              <a:gd name="connsiteY7" fmla="*/ 1142453 h 2531580"/>
              <a:gd name="connsiteX8" fmla="*/ 77102 w 3487024"/>
              <a:gd name="connsiteY8" fmla="*/ 0 h 253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7024" h="2531580">
                <a:moveTo>
                  <a:pt x="77102" y="0"/>
                </a:moveTo>
                <a:lnTo>
                  <a:pt x="2672305" y="590588"/>
                </a:lnTo>
                <a:lnTo>
                  <a:pt x="2672305" y="183228"/>
                </a:lnTo>
                <a:lnTo>
                  <a:pt x="3487024" y="997948"/>
                </a:lnTo>
                <a:lnTo>
                  <a:pt x="2672305" y="1812667"/>
                </a:lnTo>
                <a:lnTo>
                  <a:pt x="2672305" y="1405307"/>
                </a:lnTo>
                <a:lnTo>
                  <a:pt x="63599" y="2531580"/>
                </a:lnTo>
                <a:cubicBezTo>
                  <a:pt x="-276394" y="2477865"/>
                  <a:pt x="857453" y="1564383"/>
                  <a:pt x="859703" y="1142453"/>
                </a:cubicBezTo>
                <a:cubicBezTo>
                  <a:pt x="861954" y="720523"/>
                  <a:pt x="-262891" y="82072"/>
                  <a:pt x="77102" y="0"/>
                </a:cubicBezTo>
                <a:close/>
              </a:path>
            </a:pathLst>
          </a:cu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104" name="Picture 103" descr="Virtual_Device.png"/>
          <p:cNvPicPr>
            <a:picLocks noChangeAspect="1"/>
          </p:cNvPicPr>
          <p:nvPr/>
        </p:nvPicPr>
        <p:blipFill>
          <a:blip r:embed="rId5"/>
          <a:stretch>
            <a:fillRect/>
          </a:stretch>
        </p:blipFill>
        <p:spPr>
          <a:xfrm>
            <a:off x="4710804" y="3932429"/>
            <a:ext cx="1009302" cy="1009302"/>
          </a:xfrm>
          <a:prstGeom prst="rect">
            <a:avLst/>
          </a:prstGeom>
        </p:spPr>
      </p:pic>
      <p:sp>
        <p:nvSpPr>
          <p:cNvPr id="105" name="Rounded Rectangle 104"/>
          <p:cNvSpPr/>
          <p:nvPr/>
        </p:nvSpPr>
        <p:spPr>
          <a:xfrm>
            <a:off x="1487537" y="2910365"/>
            <a:ext cx="2624602" cy="325677"/>
          </a:xfrm>
          <a:prstGeom prst="round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ru-RU" dirty="0"/>
              <a:t>Команды </a:t>
            </a:r>
            <a:r>
              <a:rPr lang="en-US" dirty="0"/>
              <a:t>O’Neil</a:t>
            </a:r>
          </a:p>
        </p:txBody>
      </p:sp>
      <p:sp>
        <p:nvSpPr>
          <p:cNvPr id="106" name="Rounded Rectangle 105"/>
          <p:cNvSpPr/>
          <p:nvPr/>
        </p:nvSpPr>
        <p:spPr>
          <a:xfrm>
            <a:off x="1487537" y="3319572"/>
            <a:ext cx="2624602" cy="325677"/>
          </a:xfrm>
          <a:prstGeom prst="round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ru-RU" dirty="0"/>
              <a:t>Команды </a:t>
            </a:r>
            <a:r>
              <a:rPr lang="en-US" dirty="0"/>
              <a:t>ESC-POS</a:t>
            </a:r>
          </a:p>
        </p:txBody>
      </p:sp>
      <p:sp>
        <p:nvSpPr>
          <p:cNvPr id="107" name="Rounded Rectangle 106"/>
          <p:cNvSpPr/>
          <p:nvPr/>
        </p:nvSpPr>
        <p:spPr>
          <a:xfrm>
            <a:off x="1487537" y="3728779"/>
            <a:ext cx="2624602" cy="325677"/>
          </a:xfrm>
          <a:prstGeom prst="round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ru-RU" dirty="0"/>
              <a:t>Команды </a:t>
            </a:r>
            <a:r>
              <a:rPr lang="en-US" dirty="0"/>
              <a:t>SATO</a:t>
            </a:r>
          </a:p>
        </p:txBody>
      </p:sp>
      <p:sp>
        <p:nvSpPr>
          <p:cNvPr id="108" name="Rounded Rectangle 107"/>
          <p:cNvSpPr/>
          <p:nvPr/>
        </p:nvSpPr>
        <p:spPr>
          <a:xfrm>
            <a:off x="1487537" y="5347597"/>
            <a:ext cx="2624602" cy="325677"/>
          </a:xfrm>
          <a:prstGeom prst="round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en-US" dirty="0"/>
              <a:t>PDF </a:t>
            </a:r>
            <a:r>
              <a:rPr lang="ru-RU" dirty="0"/>
              <a:t>Документы</a:t>
            </a:r>
            <a:endParaRPr lang="en-US" dirty="0"/>
          </a:p>
        </p:txBody>
      </p:sp>
      <p:sp>
        <p:nvSpPr>
          <p:cNvPr id="109" name="Rounded Rectangle 108"/>
          <p:cNvSpPr/>
          <p:nvPr/>
        </p:nvSpPr>
        <p:spPr>
          <a:xfrm>
            <a:off x="1487537" y="4938390"/>
            <a:ext cx="2624602" cy="325677"/>
          </a:xfrm>
          <a:prstGeom prst="round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ru-RU" dirty="0"/>
              <a:t>Команды </a:t>
            </a:r>
            <a:r>
              <a:rPr lang="en-US" dirty="0"/>
              <a:t>Monarch</a:t>
            </a:r>
          </a:p>
        </p:txBody>
      </p:sp>
      <p:grpSp>
        <p:nvGrpSpPr>
          <p:cNvPr id="110" name="Group 109"/>
          <p:cNvGrpSpPr/>
          <p:nvPr/>
        </p:nvGrpSpPr>
        <p:grpSpPr>
          <a:xfrm>
            <a:off x="3948537" y="3058686"/>
            <a:ext cx="598665" cy="2837433"/>
            <a:chOff x="2505842" y="3073203"/>
            <a:chExt cx="598665" cy="2837433"/>
          </a:xfrm>
        </p:grpSpPr>
        <p:grpSp>
          <p:nvGrpSpPr>
            <p:cNvPr id="111" name="Group 110"/>
            <p:cNvGrpSpPr/>
            <p:nvPr/>
          </p:nvGrpSpPr>
          <p:grpSpPr>
            <a:xfrm>
              <a:off x="2505842" y="3073203"/>
              <a:ext cx="598665" cy="2837433"/>
              <a:chOff x="2505842" y="3073203"/>
              <a:chExt cx="598665" cy="2837433"/>
            </a:xfrm>
          </p:grpSpPr>
          <p:cxnSp>
            <p:nvCxnSpPr>
              <p:cNvPr id="116" name="Straight Connector 115"/>
              <p:cNvCxnSpPr>
                <a:stCxn id="100" idx="3"/>
                <a:endCxn id="104" idx="1"/>
              </p:cNvCxnSpPr>
              <p:nvPr/>
            </p:nvCxnSpPr>
            <p:spPr>
              <a:xfrm flipV="1">
                <a:off x="2505842" y="4437079"/>
                <a:ext cx="598665" cy="254942"/>
              </a:xfrm>
              <a:prstGeom prst="line">
                <a:avLst/>
              </a:prstGeom>
              <a:ln>
                <a:solidFill>
                  <a:srgbClr val="FF0000">
                    <a:alpha val="60000"/>
                  </a:srgb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101" idx="3"/>
                <a:endCxn id="104" idx="1"/>
              </p:cNvCxnSpPr>
              <p:nvPr/>
            </p:nvCxnSpPr>
            <p:spPr>
              <a:xfrm>
                <a:off x="2505842" y="4291819"/>
                <a:ext cx="598665" cy="145260"/>
              </a:xfrm>
              <a:prstGeom prst="line">
                <a:avLst/>
              </a:prstGeom>
              <a:ln>
                <a:solidFill>
                  <a:srgbClr val="FF0000">
                    <a:alpha val="60000"/>
                  </a:srgb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5" idx="3"/>
                <a:endCxn id="104" idx="1"/>
              </p:cNvCxnSpPr>
              <p:nvPr/>
            </p:nvCxnSpPr>
            <p:spPr>
              <a:xfrm>
                <a:off x="2505842" y="3073203"/>
                <a:ext cx="598665" cy="1363876"/>
              </a:xfrm>
              <a:prstGeom prst="line">
                <a:avLst/>
              </a:prstGeom>
              <a:ln>
                <a:solidFill>
                  <a:srgbClr val="FF0000">
                    <a:alpha val="60000"/>
                  </a:srgb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a:stCxn id="102" idx="3"/>
                <a:endCxn id="104" idx="1"/>
              </p:cNvCxnSpPr>
              <p:nvPr/>
            </p:nvCxnSpPr>
            <p:spPr>
              <a:xfrm flipV="1">
                <a:off x="2505842" y="4437079"/>
                <a:ext cx="598665" cy="1473557"/>
              </a:xfrm>
              <a:prstGeom prst="line">
                <a:avLst/>
              </a:prstGeom>
              <a:ln>
                <a:solidFill>
                  <a:srgbClr val="FF0000">
                    <a:alpha val="60000"/>
                  </a:srgbClr>
                </a:solidFill>
              </a:ln>
            </p:spPr>
            <p:style>
              <a:lnRef idx="2">
                <a:schemeClr val="accent1"/>
              </a:lnRef>
              <a:fillRef idx="0">
                <a:schemeClr val="accent1"/>
              </a:fillRef>
              <a:effectRef idx="1">
                <a:schemeClr val="accent1"/>
              </a:effectRef>
              <a:fontRef idx="minor">
                <a:schemeClr val="tx1"/>
              </a:fontRef>
            </p:style>
          </p:cxnSp>
        </p:grpSp>
        <p:cxnSp>
          <p:nvCxnSpPr>
            <p:cNvPr id="112" name="Straight Connector 111"/>
            <p:cNvCxnSpPr>
              <a:stCxn id="106" idx="3"/>
              <a:endCxn id="104" idx="1"/>
            </p:cNvCxnSpPr>
            <p:nvPr/>
          </p:nvCxnSpPr>
          <p:spPr>
            <a:xfrm>
              <a:off x="2505842" y="3482410"/>
              <a:ext cx="598665" cy="954669"/>
            </a:xfrm>
            <a:prstGeom prst="line">
              <a:avLst/>
            </a:prstGeom>
            <a:ln>
              <a:solidFill>
                <a:srgbClr val="FF0000">
                  <a:alpha val="60000"/>
                </a:srgbClr>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a:stCxn id="107" idx="3"/>
              <a:endCxn id="104" idx="1"/>
            </p:cNvCxnSpPr>
            <p:nvPr/>
          </p:nvCxnSpPr>
          <p:spPr>
            <a:xfrm>
              <a:off x="2505842" y="3891617"/>
              <a:ext cx="598665" cy="545462"/>
            </a:xfrm>
            <a:prstGeom prst="line">
              <a:avLst/>
            </a:prstGeom>
            <a:ln>
              <a:solidFill>
                <a:srgbClr val="FF0000">
                  <a:alpha val="60000"/>
                </a:srgbClr>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109" idx="3"/>
              <a:endCxn id="104" idx="1"/>
            </p:cNvCxnSpPr>
            <p:nvPr/>
          </p:nvCxnSpPr>
          <p:spPr>
            <a:xfrm flipV="1">
              <a:off x="2505842" y="4437079"/>
              <a:ext cx="598665" cy="664149"/>
            </a:xfrm>
            <a:prstGeom prst="line">
              <a:avLst/>
            </a:prstGeom>
            <a:ln>
              <a:solidFill>
                <a:srgbClr val="FF0000">
                  <a:alpha val="60000"/>
                </a:srgbClr>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a:stCxn id="108" idx="3"/>
              <a:endCxn id="104" idx="1"/>
            </p:cNvCxnSpPr>
            <p:nvPr/>
          </p:nvCxnSpPr>
          <p:spPr>
            <a:xfrm flipV="1">
              <a:off x="2505842" y="4437079"/>
              <a:ext cx="598665" cy="1073356"/>
            </a:xfrm>
            <a:prstGeom prst="line">
              <a:avLst/>
            </a:prstGeom>
            <a:ln>
              <a:solidFill>
                <a:srgbClr val="FF0000">
                  <a:alpha val="60000"/>
                </a:srgbClr>
              </a:solidFill>
            </a:ln>
          </p:spPr>
          <p:style>
            <a:lnRef idx="2">
              <a:schemeClr val="accent1"/>
            </a:lnRef>
            <a:fillRef idx="0">
              <a:schemeClr val="accent1"/>
            </a:fillRef>
            <a:effectRef idx="1">
              <a:schemeClr val="accent1"/>
            </a:effectRef>
            <a:fontRef idx="minor">
              <a:schemeClr val="tx1"/>
            </a:fontRef>
          </p:style>
        </p:cxnSp>
      </p:grpSp>
      <p:pic>
        <p:nvPicPr>
          <p:cNvPr id="120" name="Picture 9"/>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70892" y="3630131"/>
            <a:ext cx="1093910" cy="1292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1"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1776" y="4209524"/>
            <a:ext cx="1407450" cy="1623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 name="Picture 2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23445" y="2635382"/>
            <a:ext cx="941509" cy="1368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 name="Picture 23" descr="http://www.kowboyz.nl/blog/wp-content/uploads/2008/11/screenhunter_01-nov-13-1410.bm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98633" y="4377500"/>
            <a:ext cx="663312" cy="852830"/>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3" descr="iMZ320_headon_media_lg.jpg"/>
          <p:cNvPicPr>
            <a:picLocks noChangeAspect="1"/>
          </p:cNvPicPr>
          <p:nvPr/>
        </p:nvPicPr>
        <p:blipFill rotWithShape="1">
          <a:blip r:embed="rId10" cstate="print"/>
          <a:srcRect l="38633" t="55801" r="38524" b="25139"/>
          <a:stretch/>
        </p:blipFill>
        <p:spPr>
          <a:xfrm>
            <a:off x="8048143" y="3447413"/>
            <a:ext cx="548640" cy="343587"/>
          </a:xfrm>
          <a:prstGeom prst="rect">
            <a:avLst/>
          </a:prstGeom>
          <a:noFill/>
          <a:ln>
            <a:noFill/>
          </a:ln>
        </p:spPr>
      </p:pic>
      <p:pic>
        <p:nvPicPr>
          <p:cNvPr id="125" name="Picture 25" descr="http://www.barcode-us.com/sites/default/files/sampleGTIN.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036" t="7298" r="61169" b="2997"/>
          <a:stretch/>
        </p:blipFill>
        <p:spPr bwMode="auto">
          <a:xfrm>
            <a:off x="8078596" y="5134184"/>
            <a:ext cx="659993" cy="928496"/>
          </a:xfrm>
          <a:prstGeom prst="rect">
            <a:avLst/>
          </a:prstGeom>
          <a:noFill/>
          <a:extLst>
            <a:ext uri="{909E8E84-426E-40DD-AFC4-6F175D3DCCD1}">
              <a14:hiddenFill xmlns:a14="http://schemas.microsoft.com/office/drawing/2010/main">
                <a:solidFill>
                  <a:srgbClr val="FFFFFF"/>
                </a:solidFill>
              </a14:hiddenFill>
            </a:ext>
          </a:extLst>
        </p:spPr>
      </p:pic>
      <p:sp>
        <p:nvSpPr>
          <p:cNvPr id="126" name="Title 1"/>
          <p:cNvSpPr txBox="1">
            <a:spLocks/>
          </p:cNvSpPr>
          <p:nvPr/>
        </p:nvSpPr>
        <p:spPr bwMode="auto">
          <a:xfrm>
            <a:off x="299659" y="229536"/>
            <a:ext cx="8998974" cy="66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lnSpc>
                <a:spcPct val="90000"/>
              </a:lnSpc>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2800" b="1">
                <a:solidFill>
                  <a:schemeClr val="tx2"/>
                </a:solidFill>
                <a:latin typeface="Arial" charset="0"/>
              </a:defRPr>
            </a:lvl2pPr>
            <a:lvl3pPr algn="l" rtl="0" eaLnBrk="0" fontAlgn="base" hangingPunct="0">
              <a:spcBef>
                <a:spcPct val="0"/>
              </a:spcBef>
              <a:spcAft>
                <a:spcPct val="0"/>
              </a:spcAft>
              <a:defRPr sz="2800" b="1">
                <a:solidFill>
                  <a:schemeClr val="tx2"/>
                </a:solidFill>
                <a:latin typeface="Arial" charset="0"/>
              </a:defRPr>
            </a:lvl3pPr>
            <a:lvl4pPr algn="l" rtl="0" eaLnBrk="0" fontAlgn="base" hangingPunct="0">
              <a:spcBef>
                <a:spcPct val="0"/>
              </a:spcBef>
              <a:spcAft>
                <a:spcPct val="0"/>
              </a:spcAft>
              <a:defRPr sz="2800" b="1">
                <a:solidFill>
                  <a:schemeClr val="tx2"/>
                </a:solidFill>
                <a:latin typeface="Arial" charset="0"/>
              </a:defRPr>
            </a:lvl4pPr>
            <a:lvl5pPr algn="l" rtl="0" eaLnBrk="0" fontAlgn="base" hangingPunct="0">
              <a:spcBef>
                <a:spcPct val="0"/>
              </a:spcBef>
              <a:spcAft>
                <a:spcPct val="0"/>
              </a:spcAft>
              <a:defRPr sz="2800" b="1">
                <a:solidFill>
                  <a:schemeClr val="tx2"/>
                </a:solidFill>
                <a:latin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a:lstStyle>
          <a:p>
            <a:pPr defTabSz="457200">
              <a:defRPr/>
            </a:pPr>
            <a:r>
              <a:rPr lang="ru-RU" cap="all" dirty="0">
                <a:solidFill>
                  <a:schemeClr val="bg1"/>
                </a:solidFill>
                <a:latin typeface="Arial"/>
              </a:rPr>
              <a:t>Виртуальные устройство</a:t>
            </a:r>
            <a:endParaRPr lang="en-US" cap="all" dirty="0">
              <a:solidFill>
                <a:schemeClr val="bg1"/>
              </a:solidFill>
              <a:latin typeface="Arial"/>
            </a:endParaRPr>
          </a:p>
        </p:txBody>
      </p:sp>
    </p:spTree>
    <p:custDataLst>
      <p:tags r:id="rId1"/>
    </p:custDataLst>
    <p:extLst>
      <p:ext uri="{BB962C8B-B14F-4D97-AF65-F5344CB8AC3E}">
        <p14:creationId xmlns:p14="http://schemas.microsoft.com/office/powerpoint/2010/main" val="1258255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1000"/>
                                        <p:tgtEl>
                                          <p:spTgt spid="10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fade">
                                      <p:cBhvr>
                                        <p:cTn id="13" dur="1000"/>
                                        <p:tgtEl>
                                          <p:spTgt spid="10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2"/>
                                        </p:tgtEl>
                                        <p:attrNameLst>
                                          <p:attrName>style.visibility</p:attrName>
                                        </p:attrNameLst>
                                      </p:cBhvr>
                                      <p:to>
                                        <p:strVal val="visible"/>
                                      </p:to>
                                    </p:set>
                                    <p:animEffect transition="in" filter="fade">
                                      <p:cBhvr>
                                        <p:cTn id="16" dur="1000"/>
                                        <p:tgtEl>
                                          <p:spTgt spid="10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fade">
                                      <p:cBhvr>
                                        <p:cTn id="19" dur="1000"/>
                                        <p:tgtEl>
                                          <p:spTgt spid="10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9"/>
                                        </p:tgtEl>
                                        <p:attrNameLst>
                                          <p:attrName>style.visibility</p:attrName>
                                        </p:attrNameLst>
                                      </p:cBhvr>
                                      <p:to>
                                        <p:strVal val="visible"/>
                                      </p:to>
                                    </p:set>
                                    <p:animEffect transition="in" filter="fade">
                                      <p:cBhvr>
                                        <p:cTn id="22" dur="1000"/>
                                        <p:tgtEl>
                                          <p:spTgt spid="10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fade">
                                      <p:cBhvr>
                                        <p:cTn id="25" dur="1000"/>
                                        <p:tgtEl>
                                          <p:spTgt spid="10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6"/>
                                        </p:tgtEl>
                                        <p:attrNameLst>
                                          <p:attrName>style.visibility</p:attrName>
                                        </p:attrNameLst>
                                      </p:cBhvr>
                                      <p:to>
                                        <p:strVal val="visible"/>
                                      </p:to>
                                    </p:set>
                                    <p:animEffect transition="in" filter="fade">
                                      <p:cBhvr>
                                        <p:cTn id="28" dur="1000"/>
                                        <p:tgtEl>
                                          <p:spTgt spid="106"/>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10"/>
                                        </p:tgtEl>
                                        <p:attrNameLst>
                                          <p:attrName>style.visibility</p:attrName>
                                        </p:attrNameLst>
                                      </p:cBhvr>
                                      <p:to>
                                        <p:strVal val="visible"/>
                                      </p:to>
                                    </p:set>
                                    <p:animEffect transition="in" filter="fade">
                                      <p:cBhvr>
                                        <p:cTn id="32" dur="500"/>
                                        <p:tgtEl>
                                          <p:spTgt spid="110"/>
                                        </p:tgtEl>
                                      </p:cBhvr>
                                    </p:animEffect>
                                  </p:childTnLst>
                                </p:cTn>
                              </p:par>
                            </p:childTnLst>
                          </p:cTn>
                        </p:par>
                        <p:par>
                          <p:cTn id="33" fill="hold">
                            <p:stCondLst>
                              <p:cond delay="1500"/>
                            </p:stCondLst>
                            <p:childTnLst>
                              <p:par>
                                <p:cTn id="34" presetID="10" presetClass="entr" presetSubtype="0" fill="hold" nodeType="afterEffect">
                                  <p:stCondLst>
                                    <p:cond delay="250"/>
                                  </p:stCondLst>
                                  <p:childTnLst>
                                    <p:set>
                                      <p:cBhvr>
                                        <p:cTn id="35" dur="1" fill="hold">
                                          <p:stCondLst>
                                            <p:cond delay="0"/>
                                          </p:stCondLst>
                                        </p:cTn>
                                        <p:tgtEl>
                                          <p:spTgt spid="104"/>
                                        </p:tgtEl>
                                        <p:attrNameLst>
                                          <p:attrName>style.visibility</p:attrName>
                                        </p:attrNameLst>
                                      </p:cBhvr>
                                      <p:to>
                                        <p:strVal val="visible"/>
                                      </p:to>
                                    </p:set>
                                    <p:animEffect transition="in" filter="fade">
                                      <p:cBhvr>
                                        <p:cTn id="36" dur="500"/>
                                        <p:tgtEl>
                                          <p:spTgt spid="104"/>
                                        </p:tgtEl>
                                      </p:cBhvr>
                                    </p:animEffect>
                                  </p:childTnLst>
                                </p:cTn>
                              </p:par>
                            </p:childTnLst>
                          </p:cTn>
                        </p:par>
                        <p:par>
                          <p:cTn id="37" fill="hold">
                            <p:stCondLst>
                              <p:cond delay="2250"/>
                            </p:stCondLst>
                            <p:childTnLst>
                              <p:par>
                                <p:cTn id="38" presetID="10" presetClass="entr" presetSubtype="0" fill="hold" grpId="0" nodeType="afterEffect">
                                  <p:stCondLst>
                                    <p:cond delay="250"/>
                                  </p:stCondLst>
                                  <p:childTnLst>
                                    <p:set>
                                      <p:cBhvr>
                                        <p:cTn id="39" dur="1" fill="hold">
                                          <p:stCondLst>
                                            <p:cond delay="0"/>
                                          </p:stCondLst>
                                        </p:cTn>
                                        <p:tgtEl>
                                          <p:spTgt spid="103"/>
                                        </p:tgtEl>
                                        <p:attrNameLst>
                                          <p:attrName>style.visibility</p:attrName>
                                        </p:attrNameLst>
                                      </p:cBhvr>
                                      <p:to>
                                        <p:strVal val="visible"/>
                                      </p:to>
                                    </p:set>
                                    <p:animEffect transition="in" filter="fade">
                                      <p:cBhvr>
                                        <p:cTn id="40" dur="500"/>
                                        <p:tgtEl>
                                          <p:spTgt spid="103"/>
                                        </p:tgtEl>
                                      </p:cBhvr>
                                    </p:animEffect>
                                  </p:childTnLst>
                                </p:cTn>
                              </p:par>
                              <p:par>
                                <p:cTn id="41" presetID="10" presetClass="entr" presetSubtype="0" fill="hold" nodeType="withEffect">
                                  <p:stCondLst>
                                    <p:cond delay="500"/>
                                  </p:stCondLst>
                                  <p:childTnLst>
                                    <p:set>
                                      <p:cBhvr>
                                        <p:cTn id="42" dur="1" fill="hold">
                                          <p:stCondLst>
                                            <p:cond delay="0"/>
                                          </p:stCondLst>
                                        </p:cTn>
                                        <p:tgtEl>
                                          <p:spTgt spid="120"/>
                                        </p:tgtEl>
                                        <p:attrNameLst>
                                          <p:attrName>style.visibility</p:attrName>
                                        </p:attrNameLst>
                                      </p:cBhvr>
                                      <p:to>
                                        <p:strVal val="visible"/>
                                      </p:to>
                                    </p:set>
                                    <p:animEffect transition="in" filter="fade">
                                      <p:cBhvr>
                                        <p:cTn id="43" dur="500"/>
                                        <p:tgtEl>
                                          <p:spTgt spid="120"/>
                                        </p:tgtEl>
                                      </p:cBhvr>
                                    </p:animEffect>
                                  </p:childTnLst>
                                </p:cTn>
                              </p:par>
                              <p:par>
                                <p:cTn id="44" presetID="10" presetClass="entr" presetSubtype="0" fill="hold" nodeType="withEffect">
                                  <p:stCondLst>
                                    <p:cond delay="500"/>
                                  </p:stCondLst>
                                  <p:childTnLst>
                                    <p:set>
                                      <p:cBhvr>
                                        <p:cTn id="45" dur="1" fill="hold">
                                          <p:stCondLst>
                                            <p:cond delay="0"/>
                                          </p:stCondLst>
                                        </p:cTn>
                                        <p:tgtEl>
                                          <p:spTgt spid="121"/>
                                        </p:tgtEl>
                                        <p:attrNameLst>
                                          <p:attrName>style.visibility</p:attrName>
                                        </p:attrNameLst>
                                      </p:cBhvr>
                                      <p:to>
                                        <p:strVal val="visible"/>
                                      </p:to>
                                    </p:set>
                                    <p:animEffect transition="in" filter="fade">
                                      <p:cBhvr>
                                        <p:cTn id="46" dur="500"/>
                                        <p:tgtEl>
                                          <p:spTgt spid="121"/>
                                        </p:tgtEl>
                                      </p:cBhvr>
                                    </p:animEffect>
                                  </p:childTnLst>
                                </p:cTn>
                              </p:par>
                              <p:par>
                                <p:cTn id="47" presetID="10" presetClass="entr" presetSubtype="0" fill="hold" nodeType="withEffect">
                                  <p:stCondLst>
                                    <p:cond delay="500"/>
                                  </p:stCondLst>
                                  <p:childTnLst>
                                    <p:set>
                                      <p:cBhvr>
                                        <p:cTn id="48" dur="1" fill="hold">
                                          <p:stCondLst>
                                            <p:cond delay="0"/>
                                          </p:stCondLst>
                                        </p:cTn>
                                        <p:tgtEl>
                                          <p:spTgt spid="122"/>
                                        </p:tgtEl>
                                        <p:attrNameLst>
                                          <p:attrName>style.visibility</p:attrName>
                                        </p:attrNameLst>
                                      </p:cBhvr>
                                      <p:to>
                                        <p:strVal val="visible"/>
                                      </p:to>
                                    </p:set>
                                    <p:animEffect transition="in" filter="fade">
                                      <p:cBhvr>
                                        <p:cTn id="49" dur="500"/>
                                        <p:tgtEl>
                                          <p:spTgt spid="122"/>
                                        </p:tgtEl>
                                      </p:cBhvr>
                                    </p:animEffect>
                                  </p:childTnLst>
                                </p:cTn>
                              </p:par>
                            </p:childTnLst>
                          </p:cTn>
                        </p:par>
                        <p:par>
                          <p:cTn id="50" fill="hold">
                            <p:stCondLst>
                              <p:cond delay="3250"/>
                            </p:stCondLst>
                            <p:childTnLst>
                              <p:par>
                                <p:cTn id="51" presetID="22" presetClass="entr" presetSubtype="1" fill="hold" nodeType="afterEffect">
                                  <p:stCondLst>
                                    <p:cond delay="0"/>
                                  </p:stCondLst>
                                  <p:childTnLst>
                                    <p:set>
                                      <p:cBhvr>
                                        <p:cTn id="52" dur="1" fill="hold">
                                          <p:stCondLst>
                                            <p:cond delay="0"/>
                                          </p:stCondLst>
                                        </p:cTn>
                                        <p:tgtEl>
                                          <p:spTgt spid="123"/>
                                        </p:tgtEl>
                                        <p:attrNameLst>
                                          <p:attrName>style.visibility</p:attrName>
                                        </p:attrNameLst>
                                      </p:cBhvr>
                                      <p:to>
                                        <p:strVal val="visible"/>
                                      </p:to>
                                    </p:set>
                                    <p:animEffect transition="in" filter="wipe(up)">
                                      <p:cBhvr>
                                        <p:cTn id="53" dur="1000"/>
                                        <p:tgtEl>
                                          <p:spTgt spid="123"/>
                                        </p:tgtEl>
                                      </p:cBhvr>
                                    </p:animEffect>
                                  </p:childTnLst>
                                </p:cTn>
                              </p:par>
                              <p:par>
                                <p:cTn id="54" presetID="22" presetClass="entr" presetSubtype="1" fill="hold" nodeType="withEffect">
                                  <p:stCondLst>
                                    <p:cond delay="0"/>
                                  </p:stCondLst>
                                  <p:childTnLst>
                                    <p:set>
                                      <p:cBhvr>
                                        <p:cTn id="55" dur="1" fill="hold">
                                          <p:stCondLst>
                                            <p:cond delay="0"/>
                                          </p:stCondLst>
                                        </p:cTn>
                                        <p:tgtEl>
                                          <p:spTgt spid="124"/>
                                        </p:tgtEl>
                                        <p:attrNameLst>
                                          <p:attrName>style.visibility</p:attrName>
                                        </p:attrNameLst>
                                      </p:cBhvr>
                                      <p:to>
                                        <p:strVal val="visible"/>
                                      </p:to>
                                    </p:set>
                                    <p:animEffect transition="in" filter="wipe(up)">
                                      <p:cBhvr>
                                        <p:cTn id="56" dur="1000"/>
                                        <p:tgtEl>
                                          <p:spTgt spid="124"/>
                                        </p:tgtEl>
                                      </p:cBhvr>
                                    </p:animEffect>
                                  </p:childTnLst>
                                </p:cTn>
                              </p:par>
                              <p:par>
                                <p:cTn id="57" presetID="22" presetClass="entr" presetSubtype="1" fill="hold" nodeType="withEffect">
                                  <p:stCondLst>
                                    <p:cond delay="0"/>
                                  </p:stCondLst>
                                  <p:childTnLst>
                                    <p:set>
                                      <p:cBhvr>
                                        <p:cTn id="58" dur="1" fill="hold">
                                          <p:stCondLst>
                                            <p:cond delay="0"/>
                                          </p:stCondLst>
                                        </p:cTn>
                                        <p:tgtEl>
                                          <p:spTgt spid="125"/>
                                        </p:tgtEl>
                                        <p:attrNameLst>
                                          <p:attrName>style.visibility</p:attrName>
                                        </p:attrNameLst>
                                      </p:cBhvr>
                                      <p:to>
                                        <p:strVal val="visible"/>
                                      </p:to>
                                    </p:set>
                                    <p:animEffect transition="in" filter="wipe(up)">
                                      <p:cBhvr>
                                        <p:cTn id="59" dur="10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103" grpId="0" animBg="1"/>
      <p:bldP spid="105" grpId="0" animBg="1"/>
      <p:bldP spid="106" grpId="0" animBg="1"/>
      <p:bldP spid="107" grpId="0" animBg="1"/>
      <p:bldP spid="108" grpId="0" animBg="1"/>
      <p:bldP spid="10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1897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bject 2"/>
          <p:cNvSpPr/>
          <p:nvPr/>
        </p:nvSpPr>
        <p:spPr>
          <a:xfrm>
            <a:off x="1891553" y="0"/>
            <a:ext cx="8921163" cy="6311153"/>
          </a:xfrm>
          <a:prstGeom prst="rect">
            <a:avLst/>
          </a:prstGeom>
          <a:blipFill>
            <a:blip r:embed="rId4" cstate="print"/>
            <a:stretch>
              <a:fillRect/>
            </a:stretch>
          </a:blipFill>
        </p:spPr>
        <p:txBody>
          <a:bodyPr wrap="square" lIns="0" tIns="0" rIns="0" bIns="0" rtlCol="0"/>
          <a:lstStyle/>
          <a:p>
            <a:endParaRP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41688" y="341266"/>
            <a:ext cx="456725" cy="747369"/>
          </a:xfrm>
          <a:prstGeom prst="rect">
            <a:avLst/>
          </a:prstGeom>
        </p:spPr>
      </p:pic>
    </p:spTree>
    <p:custDataLst>
      <p:tags r:id="rId1"/>
    </p:custDataLst>
    <p:extLst>
      <p:ext uri="{BB962C8B-B14F-4D97-AF65-F5344CB8AC3E}">
        <p14:creationId xmlns:p14="http://schemas.microsoft.com/office/powerpoint/2010/main" val="106325270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5373" y="2222092"/>
            <a:ext cx="7101253" cy="2413816"/>
          </a:xfrm>
          <a:prstGeom prst="rect">
            <a:avLst/>
          </a:prstGeom>
        </p:spPr>
      </p:pic>
    </p:spTree>
    <p:custDataLst>
      <p:tags r:id="rId1"/>
    </p:custDataLst>
    <p:extLst>
      <p:ext uri="{BB962C8B-B14F-4D97-AF65-F5344CB8AC3E}">
        <p14:creationId xmlns:p14="http://schemas.microsoft.com/office/powerpoint/2010/main" val="257619000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1897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4"/>
          <a:stretch>
            <a:fillRect/>
          </a:stretch>
        </p:blipFill>
        <p:spPr>
          <a:xfrm>
            <a:off x="838044" y="104557"/>
            <a:ext cx="10695208" cy="5980670"/>
          </a:xfrm>
          <a:prstGeom prst="rect">
            <a:avLst/>
          </a:prstGeom>
        </p:spPr>
      </p:pic>
    </p:spTree>
    <p:custDataLst>
      <p:tags r:id="rId1"/>
    </p:custDataLst>
    <p:extLst>
      <p:ext uri="{BB962C8B-B14F-4D97-AF65-F5344CB8AC3E}">
        <p14:creationId xmlns:p14="http://schemas.microsoft.com/office/powerpoint/2010/main" val="378749069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1897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5"/>
          <p:cNvSpPr txBox="1">
            <a:spLocks/>
          </p:cNvSpPr>
          <p:nvPr/>
        </p:nvSpPr>
        <p:spPr>
          <a:xfrm>
            <a:off x="8550436" y="6332068"/>
            <a:ext cx="3429530" cy="525932"/>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1800" b="1" i="0" kern="1200">
                <a:solidFill>
                  <a:srgbClr val="0D749F"/>
                </a:solidFill>
                <a:latin typeface="Arial"/>
                <a:ea typeface="+mj-ea"/>
                <a:cs typeface="Arial"/>
              </a:defRPr>
            </a:lvl1pPr>
          </a:lstStyle>
          <a:p>
            <a:pPr algn="r"/>
            <a:r>
              <a:rPr lang="en-US" dirty="0">
                <a:solidFill>
                  <a:srgbClr val="0077A0"/>
                </a:solidFill>
              </a:rPr>
              <a:t>Mobility DNA: </a:t>
            </a:r>
            <a:r>
              <a:rPr lang="ru-RU" dirty="0">
                <a:solidFill>
                  <a:srgbClr val="0077A0"/>
                </a:solidFill>
              </a:rPr>
              <a:t>Статистика</a:t>
            </a:r>
            <a:endParaRPr lang="en-US" dirty="0">
              <a:solidFill>
                <a:srgbClr val="0077A0"/>
              </a:solidFill>
            </a:endParaRPr>
          </a:p>
        </p:txBody>
      </p:sp>
      <p:sp>
        <p:nvSpPr>
          <p:cNvPr id="32" name="Title 17"/>
          <p:cNvSpPr>
            <a:spLocks noGrp="1"/>
          </p:cNvSpPr>
          <p:nvPr/>
        </p:nvSpPr>
        <p:spPr>
          <a:xfrm>
            <a:off x="576261" y="170445"/>
            <a:ext cx="10396539" cy="792431"/>
          </a:xfrm>
          <a:prstGeom prst="rect">
            <a:avLst/>
          </a:prstGeom>
        </p:spPr>
        <p:txBody>
          <a:bodyPr vert="horz" lIns="91435" tIns="45718" rIns="91435" bIns="0" rtlCol="0" anchor="t">
            <a:normAutofit fontScale="90000" lnSpcReduction="10000"/>
          </a:bodyPr>
          <a:lstStyle>
            <a:lvl1pPr algn="l" defTabSz="914354" rtl="0" eaLnBrk="1" latinLnBrk="0" hangingPunct="1">
              <a:spcBef>
                <a:spcPct val="0"/>
              </a:spcBef>
              <a:buNone/>
              <a:defRPr sz="3400" b="0" kern="1200" cap="all" baseline="0">
                <a:solidFill>
                  <a:srgbClr val="FFC000"/>
                </a:solidFill>
                <a:latin typeface="+mj-lt"/>
                <a:ea typeface="+mj-ea"/>
                <a:cs typeface="+mj-cs"/>
              </a:defRPr>
            </a:lvl1pPr>
          </a:lstStyle>
          <a:p>
            <a:r>
              <a:rPr lang="ru-RU" sz="3000" dirty="0">
                <a:solidFill>
                  <a:srgbClr val="0077A0"/>
                </a:solidFill>
                <a:latin typeface="Arial Black" charset="0"/>
                <a:ea typeface="Arial Black" charset="0"/>
                <a:cs typeface="Arial Black" charset="0"/>
              </a:rPr>
              <a:t>ПРОСТОТА использования СМАРТФОНОВ СООТВЕТСВУЕТ ОЖИДАНИЯМ ПРЕДПРИЯТИЙ</a:t>
            </a:r>
            <a:endParaRPr lang="en-GB" sz="3000" dirty="0">
              <a:solidFill>
                <a:srgbClr val="0077A0"/>
              </a:solidFill>
              <a:latin typeface="Arial Black" charset="0"/>
              <a:ea typeface="Arial Black" charset="0"/>
              <a:cs typeface="Arial Black" charset="0"/>
            </a:endParaRPr>
          </a:p>
        </p:txBody>
      </p:sp>
      <p:sp>
        <p:nvSpPr>
          <p:cNvPr id="44" name="object 3"/>
          <p:cNvSpPr/>
          <p:nvPr/>
        </p:nvSpPr>
        <p:spPr>
          <a:xfrm>
            <a:off x="7244060" y="1174879"/>
            <a:ext cx="721855" cy="721868"/>
          </a:xfrm>
          <a:custGeom>
            <a:avLst/>
            <a:gdLst/>
            <a:ahLst/>
            <a:cxnLst/>
            <a:rect l="l" t="t" r="r" b="b"/>
            <a:pathLst>
              <a:path w="721855" h="721868">
                <a:moveTo>
                  <a:pt x="360921" y="0"/>
                </a:moveTo>
                <a:lnTo>
                  <a:pt x="302379" y="4723"/>
                </a:lnTo>
                <a:lnTo>
                  <a:pt x="246844" y="18400"/>
                </a:lnTo>
                <a:lnTo>
                  <a:pt x="195059" y="40286"/>
                </a:lnTo>
                <a:lnTo>
                  <a:pt x="147767" y="69639"/>
                </a:lnTo>
                <a:lnTo>
                  <a:pt x="105713" y="105714"/>
                </a:lnTo>
                <a:lnTo>
                  <a:pt x="69638" y="147770"/>
                </a:lnTo>
                <a:lnTo>
                  <a:pt x="40286" y="195063"/>
                </a:lnTo>
                <a:lnTo>
                  <a:pt x="18400" y="246850"/>
                </a:lnTo>
                <a:lnTo>
                  <a:pt x="4723" y="302388"/>
                </a:lnTo>
                <a:lnTo>
                  <a:pt x="0" y="360934"/>
                </a:lnTo>
                <a:lnTo>
                  <a:pt x="1196" y="390536"/>
                </a:lnTo>
                <a:lnTo>
                  <a:pt x="10489" y="447670"/>
                </a:lnTo>
                <a:lnTo>
                  <a:pt x="28363" y="501426"/>
                </a:lnTo>
                <a:lnTo>
                  <a:pt x="54075" y="551059"/>
                </a:lnTo>
                <a:lnTo>
                  <a:pt x="86881" y="595826"/>
                </a:lnTo>
                <a:lnTo>
                  <a:pt x="126039" y="634985"/>
                </a:lnTo>
                <a:lnTo>
                  <a:pt x="170805" y="667791"/>
                </a:lnTo>
                <a:lnTo>
                  <a:pt x="220436" y="693504"/>
                </a:lnTo>
                <a:lnTo>
                  <a:pt x="274189" y="711378"/>
                </a:lnTo>
                <a:lnTo>
                  <a:pt x="331320" y="720671"/>
                </a:lnTo>
                <a:lnTo>
                  <a:pt x="360921" y="721868"/>
                </a:lnTo>
                <a:lnTo>
                  <a:pt x="390523" y="720671"/>
                </a:lnTo>
                <a:lnTo>
                  <a:pt x="447658" y="711378"/>
                </a:lnTo>
                <a:lnTo>
                  <a:pt x="501413" y="693504"/>
                </a:lnTo>
                <a:lnTo>
                  <a:pt x="551046" y="667791"/>
                </a:lnTo>
                <a:lnTo>
                  <a:pt x="595813" y="634985"/>
                </a:lnTo>
                <a:lnTo>
                  <a:pt x="634972" y="595826"/>
                </a:lnTo>
                <a:lnTo>
                  <a:pt x="667779" y="551059"/>
                </a:lnTo>
                <a:lnTo>
                  <a:pt x="693491" y="501426"/>
                </a:lnTo>
                <a:lnTo>
                  <a:pt x="711365" y="447670"/>
                </a:lnTo>
                <a:lnTo>
                  <a:pt x="720658" y="390536"/>
                </a:lnTo>
                <a:lnTo>
                  <a:pt x="721855" y="360934"/>
                </a:lnTo>
                <a:lnTo>
                  <a:pt x="720658" y="331331"/>
                </a:lnTo>
                <a:lnTo>
                  <a:pt x="711365" y="274197"/>
                </a:lnTo>
                <a:lnTo>
                  <a:pt x="693491" y="220441"/>
                </a:lnTo>
                <a:lnTo>
                  <a:pt x="667779" y="170808"/>
                </a:lnTo>
                <a:lnTo>
                  <a:pt x="634972" y="126041"/>
                </a:lnTo>
                <a:lnTo>
                  <a:pt x="595813" y="86882"/>
                </a:lnTo>
                <a:lnTo>
                  <a:pt x="551046" y="54076"/>
                </a:lnTo>
                <a:lnTo>
                  <a:pt x="501413" y="28363"/>
                </a:lnTo>
                <a:lnTo>
                  <a:pt x="447658" y="10489"/>
                </a:lnTo>
                <a:lnTo>
                  <a:pt x="390523" y="1196"/>
                </a:lnTo>
                <a:lnTo>
                  <a:pt x="360921" y="0"/>
                </a:lnTo>
                <a:close/>
              </a:path>
            </a:pathLst>
          </a:custGeom>
          <a:solidFill>
            <a:srgbClr val="333D46"/>
          </a:solidFill>
        </p:spPr>
        <p:txBody>
          <a:bodyPr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5" name="object 2"/>
          <p:cNvSpPr/>
          <p:nvPr/>
        </p:nvSpPr>
        <p:spPr>
          <a:xfrm>
            <a:off x="3853634" y="1174879"/>
            <a:ext cx="721855" cy="721868"/>
          </a:xfrm>
          <a:custGeom>
            <a:avLst/>
            <a:gdLst/>
            <a:ahLst/>
            <a:cxnLst/>
            <a:rect l="l" t="t" r="r" b="b"/>
            <a:pathLst>
              <a:path w="721855" h="721868">
                <a:moveTo>
                  <a:pt x="360921" y="0"/>
                </a:moveTo>
                <a:lnTo>
                  <a:pt x="302379" y="4723"/>
                </a:lnTo>
                <a:lnTo>
                  <a:pt x="246844" y="18400"/>
                </a:lnTo>
                <a:lnTo>
                  <a:pt x="195059" y="40286"/>
                </a:lnTo>
                <a:lnTo>
                  <a:pt x="147767" y="69639"/>
                </a:lnTo>
                <a:lnTo>
                  <a:pt x="105713" y="105714"/>
                </a:lnTo>
                <a:lnTo>
                  <a:pt x="69638" y="147770"/>
                </a:lnTo>
                <a:lnTo>
                  <a:pt x="40286" y="195063"/>
                </a:lnTo>
                <a:lnTo>
                  <a:pt x="18400" y="246850"/>
                </a:lnTo>
                <a:lnTo>
                  <a:pt x="4723" y="302388"/>
                </a:lnTo>
                <a:lnTo>
                  <a:pt x="0" y="360934"/>
                </a:lnTo>
                <a:lnTo>
                  <a:pt x="1196" y="390536"/>
                </a:lnTo>
                <a:lnTo>
                  <a:pt x="10489" y="447670"/>
                </a:lnTo>
                <a:lnTo>
                  <a:pt x="28363" y="501426"/>
                </a:lnTo>
                <a:lnTo>
                  <a:pt x="54075" y="551059"/>
                </a:lnTo>
                <a:lnTo>
                  <a:pt x="86881" y="595826"/>
                </a:lnTo>
                <a:lnTo>
                  <a:pt x="126039" y="634985"/>
                </a:lnTo>
                <a:lnTo>
                  <a:pt x="170805" y="667791"/>
                </a:lnTo>
                <a:lnTo>
                  <a:pt x="220436" y="693504"/>
                </a:lnTo>
                <a:lnTo>
                  <a:pt x="274189" y="711378"/>
                </a:lnTo>
                <a:lnTo>
                  <a:pt x="331320" y="720671"/>
                </a:lnTo>
                <a:lnTo>
                  <a:pt x="360921" y="721868"/>
                </a:lnTo>
                <a:lnTo>
                  <a:pt x="390523" y="720671"/>
                </a:lnTo>
                <a:lnTo>
                  <a:pt x="447658" y="711378"/>
                </a:lnTo>
                <a:lnTo>
                  <a:pt x="501413" y="693504"/>
                </a:lnTo>
                <a:lnTo>
                  <a:pt x="551046" y="667791"/>
                </a:lnTo>
                <a:lnTo>
                  <a:pt x="595813" y="634985"/>
                </a:lnTo>
                <a:lnTo>
                  <a:pt x="634972" y="595826"/>
                </a:lnTo>
                <a:lnTo>
                  <a:pt x="667779" y="551059"/>
                </a:lnTo>
                <a:lnTo>
                  <a:pt x="693491" y="501426"/>
                </a:lnTo>
                <a:lnTo>
                  <a:pt x="711365" y="447670"/>
                </a:lnTo>
                <a:lnTo>
                  <a:pt x="720658" y="390536"/>
                </a:lnTo>
                <a:lnTo>
                  <a:pt x="721855" y="360934"/>
                </a:lnTo>
                <a:lnTo>
                  <a:pt x="720658" y="331331"/>
                </a:lnTo>
                <a:lnTo>
                  <a:pt x="711365" y="274197"/>
                </a:lnTo>
                <a:lnTo>
                  <a:pt x="693491" y="220441"/>
                </a:lnTo>
                <a:lnTo>
                  <a:pt x="667779" y="170808"/>
                </a:lnTo>
                <a:lnTo>
                  <a:pt x="634972" y="126041"/>
                </a:lnTo>
                <a:lnTo>
                  <a:pt x="595813" y="86882"/>
                </a:lnTo>
                <a:lnTo>
                  <a:pt x="551046" y="54076"/>
                </a:lnTo>
                <a:lnTo>
                  <a:pt x="501413" y="28363"/>
                </a:lnTo>
                <a:lnTo>
                  <a:pt x="447658" y="10489"/>
                </a:lnTo>
                <a:lnTo>
                  <a:pt x="390523" y="1196"/>
                </a:lnTo>
                <a:lnTo>
                  <a:pt x="360921" y="0"/>
                </a:lnTo>
                <a:close/>
              </a:path>
            </a:pathLst>
          </a:custGeom>
          <a:solidFill>
            <a:srgbClr val="333D46"/>
          </a:solidFill>
        </p:spPr>
        <p:txBody>
          <a:bodyPr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pic>
        <p:nvPicPr>
          <p:cNvPr id="46" name="Picture 4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99753" y="1274069"/>
            <a:ext cx="3855720" cy="542544"/>
          </a:xfrm>
          <a:prstGeom prst="rect">
            <a:avLst/>
          </a:prstGeom>
        </p:spPr>
      </p:pic>
      <p:sp>
        <p:nvSpPr>
          <p:cNvPr id="47" name="object 5"/>
          <p:cNvSpPr/>
          <p:nvPr/>
        </p:nvSpPr>
        <p:spPr>
          <a:xfrm>
            <a:off x="2615456" y="1535812"/>
            <a:ext cx="3282950" cy="4393107"/>
          </a:xfrm>
          <a:custGeom>
            <a:avLst/>
            <a:gdLst/>
            <a:ahLst/>
            <a:cxnLst/>
            <a:rect l="l" t="t" r="r" b="b"/>
            <a:pathLst>
              <a:path w="3282950" h="4393107">
                <a:moveTo>
                  <a:pt x="1204633" y="0"/>
                </a:moveTo>
                <a:lnTo>
                  <a:pt x="0" y="0"/>
                </a:lnTo>
                <a:lnTo>
                  <a:pt x="0" y="4393107"/>
                </a:lnTo>
                <a:lnTo>
                  <a:pt x="3282950" y="4393107"/>
                </a:lnTo>
                <a:lnTo>
                  <a:pt x="3282950" y="394462"/>
                </a:lnTo>
                <a:lnTo>
                  <a:pt x="1599107" y="394462"/>
                </a:lnTo>
                <a:lnTo>
                  <a:pt x="1566755" y="393154"/>
                </a:lnTo>
                <a:lnTo>
                  <a:pt x="1504313" y="382997"/>
                </a:lnTo>
                <a:lnTo>
                  <a:pt x="1445563" y="363463"/>
                </a:lnTo>
                <a:lnTo>
                  <a:pt x="1391318" y="335362"/>
                </a:lnTo>
                <a:lnTo>
                  <a:pt x="1342390" y="299508"/>
                </a:lnTo>
                <a:lnTo>
                  <a:pt x="1299592" y="256711"/>
                </a:lnTo>
                <a:lnTo>
                  <a:pt x="1263736" y="207785"/>
                </a:lnTo>
                <a:lnTo>
                  <a:pt x="1235633" y="153542"/>
                </a:lnTo>
                <a:lnTo>
                  <a:pt x="1216097" y="94793"/>
                </a:lnTo>
                <a:lnTo>
                  <a:pt x="1205940" y="32352"/>
                </a:lnTo>
                <a:lnTo>
                  <a:pt x="1204633" y="0"/>
                </a:lnTo>
                <a:close/>
              </a:path>
              <a:path w="3282950" h="4393107">
                <a:moveTo>
                  <a:pt x="3282950" y="0"/>
                </a:moveTo>
                <a:lnTo>
                  <a:pt x="1993569" y="0"/>
                </a:lnTo>
                <a:lnTo>
                  <a:pt x="1992262" y="32352"/>
                </a:lnTo>
                <a:lnTo>
                  <a:pt x="1988406" y="63983"/>
                </a:lnTo>
                <a:lnTo>
                  <a:pt x="1973459" y="124680"/>
                </a:lnTo>
                <a:lnTo>
                  <a:pt x="1949540" y="181278"/>
                </a:lnTo>
                <a:lnTo>
                  <a:pt x="1917461" y="232964"/>
                </a:lnTo>
                <a:lnTo>
                  <a:pt x="1878034" y="278926"/>
                </a:lnTo>
                <a:lnTo>
                  <a:pt x="1832072" y="318353"/>
                </a:lnTo>
                <a:lnTo>
                  <a:pt x="1780385" y="350432"/>
                </a:lnTo>
                <a:lnTo>
                  <a:pt x="1723788" y="374352"/>
                </a:lnTo>
                <a:lnTo>
                  <a:pt x="1663091" y="389299"/>
                </a:lnTo>
                <a:lnTo>
                  <a:pt x="1599107" y="394462"/>
                </a:lnTo>
                <a:lnTo>
                  <a:pt x="3282950" y="394462"/>
                </a:lnTo>
                <a:lnTo>
                  <a:pt x="3282950" y="0"/>
                </a:lnTo>
                <a:close/>
              </a:path>
            </a:pathLst>
          </a:custGeom>
          <a:solidFill>
            <a:srgbClr val="333D46"/>
          </a:solidFill>
        </p:spPr>
        <p:txBody>
          <a:bodyPr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8" name="object 6"/>
          <p:cNvSpPr/>
          <p:nvPr/>
        </p:nvSpPr>
        <p:spPr>
          <a:xfrm>
            <a:off x="5963513" y="1544279"/>
            <a:ext cx="3282950" cy="4384636"/>
          </a:xfrm>
          <a:custGeom>
            <a:avLst/>
            <a:gdLst/>
            <a:ahLst/>
            <a:cxnLst/>
            <a:rect l="l" t="t" r="r" b="b"/>
            <a:pathLst>
              <a:path w="3282950" h="4384636">
                <a:moveTo>
                  <a:pt x="1247063" y="0"/>
                </a:moveTo>
                <a:lnTo>
                  <a:pt x="0" y="0"/>
                </a:lnTo>
                <a:lnTo>
                  <a:pt x="0" y="4384636"/>
                </a:lnTo>
                <a:lnTo>
                  <a:pt x="3282950" y="4384636"/>
                </a:lnTo>
                <a:lnTo>
                  <a:pt x="3282950" y="392353"/>
                </a:lnTo>
                <a:lnTo>
                  <a:pt x="1641475" y="392353"/>
                </a:lnTo>
                <a:lnTo>
                  <a:pt x="1609227" y="391054"/>
                </a:lnTo>
                <a:lnTo>
                  <a:pt x="1546980" y="380961"/>
                </a:lnTo>
                <a:lnTo>
                  <a:pt x="1488401" y="361546"/>
                </a:lnTo>
                <a:lnTo>
                  <a:pt x="1434291" y="333614"/>
                </a:lnTo>
                <a:lnTo>
                  <a:pt x="1385457" y="297969"/>
                </a:lnTo>
                <a:lnTo>
                  <a:pt x="1342700" y="255415"/>
                </a:lnTo>
                <a:lnTo>
                  <a:pt x="1306825" y="206758"/>
                </a:lnTo>
                <a:lnTo>
                  <a:pt x="1278636" y="152800"/>
                </a:lnTo>
                <a:lnTo>
                  <a:pt x="1258937" y="94347"/>
                </a:lnTo>
                <a:lnTo>
                  <a:pt x="1248530" y="32204"/>
                </a:lnTo>
                <a:lnTo>
                  <a:pt x="1247063" y="0"/>
                </a:lnTo>
                <a:close/>
              </a:path>
              <a:path w="3282950" h="4384636">
                <a:moveTo>
                  <a:pt x="3282950" y="0"/>
                </a:moveTo>
                <a:lnTo>
                  <a:pt x="2035886" y="0"/>
                </a:lnTo>
                <a:lnTo>
                  <a:pt x="2034419" y="32204"/>
                </a:lnTo>
                <a:lnTo>
                  <a:pt x="2030427" y="63687"/>
                </a:lnTo>
                <a:lnTo>
                  <a:pt x="2015274" y="124085"/>
                </a:lnTo>
                <a:lnTo>
                  <a:pt x="1991229" y="180391"/>
                </a:lnTo>
                <a:lnTo>
                  <a:pt x="1959097" y="231799"/>
                </a:lnTo>
                <a:lnTo>
                  <a:pt x="1919681" y="277506"/>
                </a:lnTo>
                <a:lnTo>
                  <a:pt x="1873785" y="316706"/>
                </a:lnTo>
                <a:lnTo>
                  <a:pt x="1822212" y="348595"/>
                </a:lnTo>
                <a:lnTo>
                  <a:pt x="1765767" y="372369"/>
                </a:lnTo>
                <a:lnTo>
                  <a:pt x="1705253" y="387223"/>
                </a:lnTo>
                <a:lnTo>
                  <a:pt x="1641475" y="392353"/>
                </a:lnTo>
                <a:lnTo>
                  <a:pt x="3282950" y="392353"/>
                </a:lnTo>
                <a:lnTo>
                  <a:pt x="3282950" y="0"/>
                </a:lnTo>
                <a:close/>
              </a:path>
            </a:pathLst>
          </a:custGeom>
          <a:solidFill>
            <a:srgbClr val="333D46"/>
          </a:solidFill>
        </p:spPr>
        <p:txBody>
          <a:bodyPr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nvGrpSpPr>
          <p:cNvPr id="49" name="Group 48"/>
          <p:cNvGrpSpPr/>
          <p:nvPr/>
        </p:nvGrpSpPr>
        <p:grpSpPr>
          <a:xfrm>
            <a:off x="6115737" y="2146905"/>
            <a:ext cx="2962807" cy="3592314"/>
            <a:chOff x="4757584" y="2771186"/>
            <a:chExt cx="2962807" cy="3592314"/>
          </a:xfrm>
        </p:grpSpPr>
        <p:sp>
          <p:nvSpPr>
            <p:cNvPr id="50" name="object 8"/>
            <p:cNvSpPr txBox="1"/>
            <p:nvPr/>
          </p:nvSpPr>
          <p:spPr>
            <a:xfrm>
              <a:off x="4757584" y="2771186"/>
              <a:ext cx="2962806" cy="1343614"/>
            </a:xfrm>
            <a:prstGeom prst="rect">
              <a:avLst/>
            </a:prstGeom>
          </p:spPr>
          <p:txBody>
            <a:bodyPr vert="horz" wrap="square" lIns="0" tIns="0" rIns="0" bIns="0" rtlCol="0">
              <a:noAutofit/>
            </a:bodyPr>
            <a:lstStyle/>
            <a:p>
              <a:pPr marL="12700" marR="12700" lvl="0" indent="0" defTabSz="4572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a:ln>
                    <a:noFill/>
                  </a:ln>
                  <a:solidFill>
                    <a:srgbClr val="FFFFFF"/>
                  </a:solidFill>
                  <a:effectLst/>
                  <a:uLnTx/>
                  <a:uFillTx/>
                  <a:latin typeface="Arial"/>
                  <a:cs typeface="Arial"/>
                </a:rPr>
                <a:t>ТАЧ ИНТЕРФЕЙС ПОВЫШАЕТ</a:t>
              </a:r>
              <a:r>
                <a:rPr kumimoji="0" lang="ru-RU" sz="1400" b="1" i="0" u="none" strike="noStrike" kern="0" cap="none" spc="0" normalizeH="0" noProof="0" dirty="0">
                  <a:ln>
                    <a:noFill/>
                  </a:ln>
                  <a:solidFill>
                    <a:srgbClr val="FFFFFF"/>
                  </a:solidFill>
                  <a:effectLst/>
                  <a:uLnTx/>
                  <a:uFillTx/>
                  <a:latin typeface="Arial"/>
                  <a:cs typeface="Arial"/>
                </a:rPr>
                <a:t> ПРОИЗВОДИТЕЛЬНОСТЬ</a:t>
              </a:r>
              <a:endParaRPr kumimoji="0" sz="1400" b="0" i="0" u="none" strike="noStrike" kern="0" cap="none" spc="0" normalizeH="0" baseline="0" noProof="0" dirty="0">
                <a:ln>
                  <a:noFill/>
                </a:ln>
                <a:solidFill>
                  <a:prstClr val="black"/>
                </a:solidFill>
                <a:effectLst/>
                <a:uLnTx/>
                <a:uFillTx/>
                <a:latin typeface="Arial"/>
                <a:cs typeface="Arial"/>
              </a:endParaRPr>
            </a:p>
            <a:p>
              <a:pPr marL="0" marR="0" lvl="0" indent="0" defTabSz="457200" eaLnBrk="1" fontAlgn="auto" latinLnBrk="0" hangingPunct="1">
                <a:lnSpc>
                  <a:spcPts val="1000"/>
                </a:lnSpc>
                <a:spcBef>
                  <a:spcPts val="0"/>
                </a:spcBef>
                <a:spcAft>
                  <a:spcPts val="0"/>
                </a:spcAft>
                <a:buClrTx/>
                <a:buSzTx/>
                <a:buFontTx/>
                <a:buNone/>
                <a:tabLst/>
                <a:defRPr/>
              </a:pPr>
              <a:endParaRPr kumimoji="0" sz="1000" b="0" i="0" u="none" strike="noStrike" kern="0" cap="none" spc="0" normalizeH="0" baseline="0" noProof="0" dirty="0">
                <a:ln>
                  <a:noFill/>
                </a:ln>
                <a:solidFill>
                  <a:prstClr val="black"/>
                </a:solidFill>
                <a:effectLst/>
                <a:uLnTx/>
                <a:uFillTx/>
              </a:endParaRPr>
            </a:p>
            <a:p>
              <a:pPr marL="0" marR="0" lvl="0" indent="0" defTabSz="457200" eaLnBrk="1" fontAlgn="auto" latinLnBrk="0" hangingPunct="1">
                <a:lnSpc>
                  <a:spcPts val="1300"/>
                </a:lnSpc>
                <a:spcBef>
                  <a:spcPts val="91"/>
                </a:spcBef>
                <a:spcAft>
                  <a:spcPts val="0"/>
                </a:spcAft>
                <a:buClrTx/>
                <a:buSzTx/>
                <a:buFontTx/>
                <a:buNone/>
                <a:tabLst/>
                <a:defRPr/>
              </a:pPr>
              <a:endParaRPr kumimoji="0" sz="1300" b="0" i="0" u="none" strike="noStrike" kern="0" cap="none" spc="0" normalizeH="0" baseline="0" noProof="0" dirty="0">
                <a:ln>
                  <a:noFill/>
                </a:ln>
                <a:solidFill>
                  <a:prstClr val="black"/>
                </a:solidFill>
                <a:effectLst/>
                <a:uLnTx/>
                <a:uFillTx/>
              </a:endParaRPr>
            </a:p>
            <a:p>
              <a:pPr marL="12700" marR="0" lvl="0" indent="0" defTabSz="457200" eaLnBrk="1" fontAlgn="auto" latinLnBrk="0" hangingPunct="1">
                <a:lnSpc>
                  <a:spcPct val="100000"/>
                </a:lnSpc>
                <a:spcBef>
                  <a:spcPts val="0"/>
                </a:spcBef>
                <a:spcAft>
                  <a:spcPts val="0"/>
                </a:spcAft>
                <a:buClrTx/>
                <a:buSzTx/>
                <a:buFontTx/>
                <a:buNone/>
                <a:tabLst/>
                <a:defRPr/>
              </a:pPr>
              <a:r>
                <a:rPr kumimoji="0" sz="2800" b="1" i="0" u="none" strike="noStrike" kern="0" cap="none" spc="0" normalizeH="0" baseline="0" noProof="0" dirty="0">
                  <a:ln>
                    <a:noFill/>
                  </a:ln>
                  <a:solidFill>
                    <a:srgbClr val="FFD200"/>
                  </a:solidFill>
                  <a:effectLst/>
                  <a:uLnTx/>
                  <a:uFillTx/>
                  <a:latin typeface="Arial"/>
                  <a:cs typeface="Arial"/>
                </a:rPr>
                <a:t>60%</a:t>
              </a:r>
              <a:r>
                <a:rPr kumimoji="0" sz="2800" b="1" i="0" u="none" strike="noStrike" kern="0" cap="none" spc="-390" normalizeH="0" baseline="0" noProof="0" dirty="0">
                  <a:ln>
                    <a:noFill/>
                  </a:ln>
                  <a:solidFill>
                    <a:srgbClr val="FFD200"/>
                  </a:solidFill>
                  <a:effectLst/>
                  <a:uLnTx/>
                  <a:uFillTx/>
                  <a:latin typeface="Arial"/>
                  <a:cs typeface="Arial"/>
                </a:rPr>
                <a:t> </a:t>
              </a:r>
              <a:r>
                <a:rPr kumimoji="0" lang="ru-RU" sz="1400" b="1" i="0" u="none" strike="noStrike" kern="0" cap="none" spc="0" normalizeH="0" baseline="0" noProof="0" dirty="0">
                  <a:ln>
                    <a:noFill/>
                  </a:ln>
                  <a:solidFill>
                    <a:srgbClr val="FFFFFF"/>
                  </a:solidFill>
                  <a:effectLst/>
                  <a:uLnTx/>
                  <a:uFillTx/>
                  <a:latin typeface="Arial"/>
                  <a:cs typeface="Arial"/>
                </a:rPr>
                <a:t>ниже коэффициент ошибок</a:t>
              </a:r>
              <a:endParaRPr kumimoji="0" sz="1400" b="0" i="0" u="none" strike="noStrike" kern="0" cap="none" spc="0" normalizeH="0" baseline="0" noProof="0" dirty="0">
                <a:ln>
                  <a:noFill/>
                </a:ln>
                <a:solidFill>
                  <a:prstClr val="black"/>
                </a:solidFill>
                <a:effectLst/>
                <a:uLnTx/>
                <a:uFillTx/>
                <a:latin typeface="Arial"/>
                <a:cs typeface="Arial"/>
              </a:endParaRPr>
            </a:p>
          </p:txBody>
        </p:sp>
        <p:sp>
          <p:nvSpPr>
            <p:cNvPr id="51" name="object 9"/>
            <p:cNvSpPr txBox="1"/>
            <p:nvPr/>
          </p:nvSpPr>
          <p:spPr>
            <a:xfrm>
              <a:off x="4757775" y="4687736"/>
              <a:ext cx="2962616" cy="1675764"/>
            </a:xfrm>
            <a:prstGeom prst="rect">
              <a:avLst/>
            </a:prstGeom>
          </p:spPr>
          <p:txBody>
            <a:bodyPr vert="horz" wrap="square" lIns="0" tIns="0" rIns="0" bIns="0" rtlCol="0">
              <a:noAutofit/>
            </a:bodyPr>
            <a:lstStyle/>
            <a:p>
              <a:pPr marL="12700" marR="0" lvl="0" indent="0" defTabSz="457200" eaLnBrk="1" fontAlgn="auto" latinLnBrk="0" hangingPunct="1">
                <a:lnSpc>
                  <a:spcPct val="100000"/>
                </a:lnSpc>
                <a:spcBef>
                  <a:spcPts val="0"/>
                </a:spcBef>
                <a:spcAft>
                  <a:spcPts val="0"/>
                </a:spcAft>
                <a:buClrTx/>
                <a:buSzTx/>
                <a:buFontTx/>
                <a:buNone/>
                <a:tabLst/>
                <a:defRPr/>
              </a:pPr>
              <a:r>
                <a:rPr kumimoji="0" sz="2800" b="1" i="0" u="none" strike="noStrike" kern="0" cap="none" spc="0" normalizeH="0" baseline="0" noProof="0" dirty="0">
                  <a:ln>
                    <a:noFill/>
                  </a:ln>
                  <a:solidFill>
                    <a:srgbClr val="FFD200"/>
                  </a:solidFill>
                  <a:effectLst/>
                  <a:uLnTx/>
                  <a:uFillTx/>
                  <a:latin typeface="Arial"/>
                  <a:cs typeface="Arial"/>
                </a:rPr>
                <a:t>39%</a:t>
              </a:r>
              <a:r>
                <a:rPr kumimoji="0" sz="2800" b="1" i="0" u="none" strike="noStrike" kern="0" cap="none" spc="-390" normalizeH="0" baseline="0" noProof="0" dirty="0">
                  <a:ln>
                    <a:noFill/>
                  </a:ln>
                  <a:solidFill>
                    <a:srgbClr val="FFD200"/>
                  </a:solidFill>
                  <a:effectLst/>
                  <a:uLnTx/>
                  <a:uFillTx/>
                  <a:latin typeface="Arial"/>
                  <a:cs typeface="Arial"/>
                </a:rPr>
                <a:t> </a:t>
              </a:r>
              <a:r>
                <a:rPr kumimoji="0" lang="ru-RU" sz="1400" b="1" i="0" u="none" strike="noStrike" kern="0" cap="none" spc="0" normalizeH="0" baseline="0" noProof="0" dirty="0">
                  <a:ln>
                    <a:noFill/>
                  </a:ln>
                  <a:solidFill>
                    <a:srgbClr val="FFFFFF"/>
                  </a:solidFill>
                  <a:effectLst/>
                  <a:uLnTx/>
                  <a:uFillTx/>
                  <a:latin typeface="Arial"/>
                  <a:cs typeface="Arial"/>
                </a:rPr>
                <a:t>быстрее печать</a:t>
              </a:r>
              <a:endParaRPr kumimoji="0" sz="1400" b="0" i="0" u="none" strike="noStrike" kern="0" cap="none" spc="0" normalizeH="0" baseline="0" noProof="0" dirty="0">
                <a:ln>
                  <a:noFill/>
                </a:ln>
                <a:solidFill>
                  <a:prstClr val="black"/>
                </a:solidFill>
                <a:effectLst/>
                <a:uLnTx/>
                <a:uFillTx/>
                <a:latin typeface="Arial"/>
                <a:cs typeface="Arial"/>
              </a:endParaRPr>
            </a:p>
            <a:p>
              <a:pPr marL="0" marR="0" lvl="0" indent="0" defTabSz="457200" eaLnBrk="1" fontAlgn="auto" latinLnBrk="0" hangingPunct="1">
                <a:lnSpc>
                  <a:spcPts val="1000"/>
                </a:lnSpc>
                <a:spcBef>
                  <a:spcPts val="0"/>
                </a:spcBef>
                <a:spcAft>
                  <a:spcPts val="0"/>
                </a:spcAft>
                <a:buClrTx/>
                <a:buSzTx/>
                <a:buFontTx/>
                <a:buNone/>
                <a:tabLst/>
                <a:defRPr/>
              </a:pPr>
              <a:endParaRPr kumimoji="0" sz="1000" b="0" i="0" u="none" strike="noStrike" kern="0" cap="none" spc="0" normalizeH="0" baseline="0" noProof="0" dirty="0">
                <a:ln>
                  <a:noFill/>
                </a:ln>
                <a:solidFill>
                  <a:prstClr val="black"/>
                </a:solidFill>
                <a:effectLst/>
                <a:uLnTx/>
                <a:uFillTx/>
              </a:endParaRPr>
            </a:p>
            <a:p>
              <a:pPr marL="0" marR="0" lvl="0" indent="0" defTabSz="457200" eaLnBrk="1" fontAlgn="auto" latinLnBrk="0" hangingPunct="1">
                <a:lnSpc>
                  <a:spcPts val="1000"/>
                </a:lnSpc>
                <a:spcBef>
                  <a:spcPts val="0"/>
                </a:spcBef>
                <a:spcAft>
                  <a:spcPts val="0"/>
                </a:spcAft>
                <a:buClrTx/>
                <a:buSzTx/>
                <a:buFontTx/>
                <a:buNone/>
                <a:tabLst/>
                <a:defRPr/>
              </a:pPr>
              <a:endParaRPr kumimoji="0" sz="1000" b="0" i="0" u="none" strike="noStrike" kern="0" cap="none" spc="0" normalizeH="0" baseline="0" noProof="0" dirty="0">
                <a:ln>
                  <a:noFill/>
                </a:ln>
                <a:solidFill>
                  <a:prstClr val="black"/>
                </a:solidFill>
                <a:effectLst/>
                <a:uLnTx/>
                <a:uFillTx/>
              </a:endParaRPr>
            </a:p>
            <a:p>
              <a:pPr marL="0" marR="0" lvl="0" indent="0" defTabSz="457200" eaLnBrk="1" fontAlgn="auto" latinLnBrk="0" hangingPunct="1">
                <a:lnSpc>
                  <a:spcPts val="1000"/>
                </a:lnSpc>
                <a:spcBef>
                  <a:spcPts val="0"/>
                </a:spcBef>
                <a:spcAft>
                  <a:spcPts val="0"/>
                </a:spcAft>
                <a:buClrTx/>
                <a:buSzTx/>
                <a:buFontTx/>
                <a:buNone/>
                <a:tabLst/>
                <a:defRPr/>
              </a:pPr>
              <a:endParaRPr kumimoji="0" sz="1000" b="0" i="0" u="none" strike="noStrike" kern="0" cap="none" spc="0" normalizeH="0" baseline="0" noProof="0" dirty="0">
                <a:ln>
                  <a:noFill/>
                </a:ln>
                <a:solidFill>
                  <a:prstClr val="black"/>
                </a:solidFill>
                <a:effectLst/>
                <a:uLnTx/>
                <a:uFillTx/>
              </a:endParaRPr>
            </a:p>
            <a:p>
              <a:pPr marL="0" marR="0" lvl="0" indent="0" defTabSz="457200" eaLnBrk="1" fontAlgn="auto" latinLnBrk="0" hangingPunct="1">
                <a:lnSpc>
                  <a:spcPts val="1000"/>
                </a:lnSpc>
                <a:spcBef>
                  <a:spcPts val="0"/>
                </a:spcBef>
                <a:spcAft>
                  <a:spcPts val="0"/>
                </a:spcAft>
                <a:buClrTx/>
                <a:buSzTx/>
                <a:buFontTx/>
                <a:buNone/>
                <a:tabLst/>
                <a:defRPr/>
              </a:pPr>
              <a:endParaRPr kumimoji="0" sz="1000" b="0" i="0" u="none" strike="noStrike" kern="0" cap="none" spc="0" normalizeH="0" baseline="0" noProof="0" dirty="0">
                <a:ln>
                  <a:noFill/>
                </a:ln>
                <a:solidFill>
                  <a:prstClr val="black"/>
                </a:solidFill>
                <a:effectLst/>
                <a:uLnTx/>
                <a:uFillTx/>
              </a:endParaRPr>
            </a:p>
            <a:p>
              <a:pPr marL="0" marR="0" lvl="0" indent="0" defTabSz="457200" eaLnBrk="1" fontAlgn="auto" latinLnBrk="0" hangingPunct="1">
                <a:lnSpc>
                  <a:spcPts val="1200"/>
                </a:lnSpc>
                <a:spcBef>
                  <a:spcPts val="65"/>
                </a:spcBef>
                <a:spcAft>
                  <a:spcPts val="0"/>
                </a:spcAft>
                <a:buClrTx/>
                <a:buSzTx/>
                <a:buFontTx/>
                <a:buNone/>
                <a:tabLst/>
                <a:defRPr/>
              </a:pPr>
              <a:endParaRPr kumimoji="0" sz="1200" b="0" i="0" u="none" strike="noStrike" kern="0" cap="none" spc="0" normalizeH="0" baseline="0" noProof="0" dirty="0">
                <a:ln>
                  <a:noFill/>
                </a:ln>
                <a:solidFill>
                  <a:prstClr val="black"/>
                </a:solidFill>
                <a:effectLst/>
                <a:uLnTx/>
                <a:uFillTx/>
              </a:endParaRPr>
            </a:p>
            <a:p>
              <a:pPr marL="12700" marR="12700" lvl="0" indent="0" defTabSz="457200" eaLnBrk="1" fontAlgn="auto" latinLnBrk="0" hangingPunct="1">
                <a:lnSpc>
                  <a:spcPct val="91700"/>
                </a:lnSpc>
                <a:spcBef>
                  <a:spcPts val="0"/>
                </a:spcBef>
                <a:spcAft>
                  <a:spcPts val="0"/>
                </a:spcAft>
                <a:buClrTx/>
                <a:buSzTx/>
                <a:buFontTx/>
                <a:buNone/>
                <a:tabLst/>
                <a:defRPr/>
              </a:pPr>
              <a:r>
                <a:rPr kumimoji="0" sz="2800" b="1" i="0" u="none" strike="noStrike" kern="0" cap="none" spc="0" normalizeH="0" baseline="0" noProof="0" dirty="0">
                  <a:ln>
                    <a:noFill/>
                  </a:ln>
                  <a:solidFill>
                    <a:srgbClr val="FFD200"/>
                  </a:solidFill>
                  <a:effectLst/>
                  <a:uLnTx/>
                  <a:uFillTx/>
                  <a:latin typeface="Arial"/>
                  <a:cs typeface="Arial"/>
                </a:rPr>
                <a:t>15-20%</a:t>
              </a:r>
              <a:r>
                <a:rPr kumimoji="0" sz="2800" b="1" i="0" u="none" strike="noStrike" kern="0" cap="none" spc="-390" normalizeH="0" baseline="0" noProof="0" dirty="0">
                  <a:ln>
                    <a:noFill/>
                  </a:ln>
                  <a:solidFill>
                    <a:srgbClr val="FFD200"/>
                  </a:solidFill>
                  <a:effectLst/>
                  <a:uLnTx/>
                  <a:uFillTx/>
                  <a:latin typeface="Arial"/>
                  <a:cs typeface="Arial"/>
                </a:rPr>
                <a:t> </a:t>
              </a:r>
              <a:r>
                <a:rPr kumimoji="0" lang="ru-RU" sz="1400" b="1" i="0" u="none" strike="noStrike" kern="0" cap="none" spc="0" normalizeH="0" baseline="0" noProof="0" dirty="0">
                  <a:ln>
                    <a:noFill/>
                  </a:ln>
                  <a:solidFill>
                    <a:srgbClr val="FFFFFF"/>
                  </a:solidFill>
                  <a:effectLst/>
                  <a:uLnTx/>
                  <a:uFillTx/>
                  <a:latin typeface="Arial"/>
                  <a:cs typeface="Arial"/>
                </a:rPr>
                <a:t>увеличение</a:t>
              </a:r>
              <a:r>
                <a:rPr kumimoji="0" lang="ru-RU" sz="1400" b="1" i="0" u="none" strike="noStrike" kern="0" cap="none" spc="0" normalizeH="0" noProof="0" dirty="0">
                  <a:ln>
                    <a:noFill/>
                  </a:ln>
                  <a:solidFill>
                    <a:srgbClr val="FFFFFF"/>
                  </a:solidFill>
                  <a:effectLst/>
                  <a:uLnTx/>
                  <a:uFillTx/>
                  <a:latin typeface="Arial"/>
                  <a:cs typeface="Arial"/>
                </a:rPr>
                <a:t> </a:t>
              </a:r>
              <a:r>
                <a:rPr kumimoji="0" lang="ru-RU" sz="1400" b="1" i="0" u="none" strike="noStrike" kern="0" cap="none" spc="0" normalizeH="0" baseline="0" noProof="0" dirty="0">
                  <a:ln>
                    <a:noFill/>
                  </a:ln>
                  <a:solidFill>
                    <a:srgbClr val="FFFFFF"/>
                  </a:solidFill>
                  <a:effectLst/>
                  <a:uLnTx/>
                  <a:uFillTx/>
                  <a:latin typeface="Arial"/>
                  <a:cs typeface="Arial"/>
                </a:rPr>
                <a:t>производительности</a:t>
              </a:r>
              <a:endParaRPr kumimoji="0" sz="1400" b="0" i="0" u="none" strike="noStrike" kern="0" cap="none" spc="0" normalizeH="0" baseline="0" noProof="0" dirty="0">
                <a:ln>
                  <a:noFill/>
                </a:ln>
                <a:solidFill>
                  <a:prstClr val="black"/>
                </a:solidFill>
                <a:effectLst/>
                <a:uLnTx/>
                <a:uFillTx/>
                <a:latin typeface="Arial"/>
                <a:cs typeface="Arial"/>
              </a:endParaRPr>
            </a:p>
          </p:txBody>
        </p:sp>
      </p:grpSp>
      <p:sp>
        <p:nvSpPr>
          <p:cNvPr id="52" name="object 10"/>
          <p:cNvSpPr/>
          <p:nvPr/>
        </p:nvSpPr>
        <p:spPr>
          <a:xfrm>
            <a:off x="2615453" y="1548523"/>
            <a:ext cx="1208544" cy="0"/>
          </a:xfrm>
          <a:custGeom>
            <a:avLst/>
            <a:gdLst/>
            <a:ahLst/>
            <a:cxnLst/>
            <a:rect l="l" t="t" r="r" b="b"/>
            <a:pathLst>
              <a:path w="1208544">
                <a:moveTo>
                  <a:pt x="0" y="0"/>
                </a:moveTo>
                <a:lnTo>
                  <a:pt x="1208544" y="0"/>
                </a:lnTo>
              </a:path>
            </a:pathLst>
          </a:custGeom>
          <a:ln w="25400">
            <a:solidFill>
              <a:srgbClr val="FFD100"/>
            </a:solidFill>
          </a:ln>
        </p:spPr>
        <p:txBody>
          <a:bodyPr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3" name="object 11"/>
          <p:cNvSpPr/>
          <p:nvPr/>
        </p:nvSpPr>
        <p:spPr>
          <a:xfrm>
            <a:off x="5961903" y="1556989"/>
            <a:ext cx="1247063" cy="0"/>
          </a:xfrm>
          <a:custGeom>
            <a:avLst/>
            <a:gdLst/>
            <a:ahLst/>
            <a:cxnLst/>
            <a:rect l="l" t="t" r="r" b="b"/>
            <a:pathLst>
              <a:path w="1247063">
                <a:moveTo>
                  <a:pt x="0" y="0"/>
                </a:moveTo>
                <a:lnTo>
                  <a:pt x="1247063" y="0"/>
                </a:lnTo>
              </a:path>
            </a:pathLst>
          </a:custGeom>
          <a:ln w="25400">
            <a:solidFill>
              <a:srgbClr val="FFD100"/>
            </a:solidFill>
          </a:ln>
        </p:spPr>
        <p:txBody>
          <a:bodyPr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4" name="object 12"/>
          <p:cNvSpPr/>
          <p:nvPr/>
        </p:nvSpPr>
        <p:spPr>
          <a:xfrm>
            <a:off x="6131432" y="2652406"/>
            <a:ext cx="2947111" cy="0"/>
          </a:xfrm>
          <a:custGeom>
            <a:avLst/>
            <a:gdLst/>
            <a:ahLst/>
            <a:cxnLst/>
            <a:rect l="l" t="t" r="r" b="b"/>
            <a:pathLst>
              <a:path w="2947111">
                <a:moveTo>
                  <a:pt x="0" y="0"/>
                </a:moveTo>
                <a:lnTo>
                  <a:pt x="2947111" y="0"/>
                </a:lnTo>
              </a:path>
            </a:pathLst>
          </a:custGeom>
          <a:ln w="6350">
            <a:solidFill>
              <a:srgbClr val="FFFFFF"/>
            </a:solidFill>
          </a:ln>
        </p:spPr>
        <p:txBody>
          <a:bodyPr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5" name="object 13"/>
          <p:cNvSpPr/>
          <p:nvPr/>
        </p:nvSpPr>
        <p:spPr>
          <a:xfrm>
            <a:off x="2783373" y="2652406"/>
            <a:ext cx="2947111" cy="0"/>
          </a:xfrm>
          <a:custGeom>
            <a:avLst/>
            <a:gdLst/>
            <a:ahLst/>
            <a:cxnLst/>
            <a:rect l="l" t="t" r="r" b="b"/>
            <a:pathLst>
              <a:path w="2947111">
                <a:moveTo>
                  <a:pt x="0" y="0"/>
                </a:moveTo>
                <a:lnTo>
                  <a:pt x="2947111" y="0"/>
                </a:lnTo>
              </a:path>
            </a:pathLst>
          </a:custGeom>
          <a:ln w="6350">
            <a:solidFill>
              <a:srgbClr val="FFFFFF"/>
            </a:solidFill>
          </a:ln>
        </p:spPr>
        <p:txBody>
          <a:bodyPr wrap="square" lIns="0" tIns="0" rIns="0" bIns="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56" name="TextBox 55"/>
          <p:cNvSpPr txBox="1"/>
          <p:nvPr/>
        </p:nvSpPr>
        <p:spPr>
          <a:xfrm rot="16200000">
            <a:off x="66611" y="3398186"/>
            <a:ext cx="4876800" cy="184666"/>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schemeClr val="bg1"/>
                </a:solidFill>
                <a:effectLst/>
                <a:uLnTx/>
                <a:uFillTx/>
              </a:rPr>
              <a:t>2015, Q2, IDC; </a:t>
            </a:r>
            <a:r>
              <a:rPr kumimoji="0" lang="en-US" sz="600" b="0" i="0" u="none" strike="noStrike" kern="0" cap="none" spc="0" normalizeH="0" baseline="0" noProof="0" dirty="0" err="1">
                <a:ln>
                  <a:noFill/>
                </a:ln>
                <a:solidFill>
                  <a:schemeClr val="bg1"/>
                </a:solidFill>
                <a:effectLst/>
                <a:uLnTx/>
                <a:uFillTx/>
              </a:rPr>
              <a:t>Tiobe</a:t>
            </a:r>
            <a:r>
              <a:rPr kumimoji="0" lang="en-US" sz="600" b="0" i="0" u="none" strike="noStrike" kern="0" cap="none" spc="0" normalizeH="0" baseline="0" noProof="0" dirty="0">
                <a:ln>
                  <a:noFill/>
                </a:ln>
                <a:solidFill>
                  <a:schemeClr val="bg1"/>
                </a:solidFill>
                <a:effectLst/>
                <a:uLnTx/>
                <a:uFillTx/>
              </a:rPr>
              <a:t> Programming Community Index, 2014; IDC; Research conducted by Zebra Laboratories, 2014</a:t>
            </a:r>
          </a:p>
        </p:txBody>
      </p:sp>
      <p:sp>
        <p:nvSpPr>
          <p:cNvPr id="57" name="TextBox 56"/>
          <p:cNvSpPr txBox="1"/>
          <p:nvPr/>
        </p:nvSpPr>
        <p:spPr>
          <a:xfrm>
            <a:off x="2729753" y="2071767"/>
            <a:ext cx="3200400" cy="3412153"/>
          </a:xfrm>
          <a:prstGeom prst="rect">
            <a:avLst/>
          </a:prstGeom>
          <a:noFill/>
        </p:spPr>
        <p:txBody>
          <a:bodyPr wrap="square" rtlCol="0">
            <a:spAutoFit/>
          </a:bodyPr>
          <a:lstStyle/>
          <a:p>
            <a:pPr marL="12700" marR="163195" lvl="0" indent="0"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cs typeface="Arial"/>
              </a:rPr>
              <a:t>ANDROID</a:t>
            </a:r>
            <a:r>
              <a:rPr kumimoji="0" lang="ru-RU" sz="1400" b="1" i="0" u="none" strike="noStrike" kern="0" cap="none" spc="0" normalizeH="0" baseline="0" noProof="0" dirty="0">
                <a:ln>
                  <a:noFill/>
                </a:ln>
                <a:solidFill>
                  <a:srgbClr val="FFFFFF"/>
                </a:solidFill>
                <a:effectLst/>
                <a:uLnTx/>
                <a:uFillTx/>
                <a:latin typeface="Arial"/>
                <a:cs typeface="Arial"/>
              </a:rPr>
              <a:t> – НАИБОЛЕЕ</a:t>
            </a:r>
            <a:r>
              <a:rPr kumimoji="0" lang="ru-RU" sz="1400" b="1" i="0" u="none" strike="noStrike" kern="0" cap="none" spc="0" normalizeH="0" noProof="0" dirty="0">
                <a:ln>
                  <a:noFill/>
                </a:ln>
                <a:solidFill>
                  <a:srgbClr val="FFFFFF"/>
                </a:solidFill>
                <a:effectLst/>
                <a:uLnTx/>
                <a:uFillTx/>
                <a:latin typeface="Arial"/>
                <a:cs typeface="Arial"/>
              </a:rPr>
              <a:t> ПОПУЛЯРНАЯ МОБИЛЬНАЯ ОС </a:t>
            </a:r>
            <a:endParaRPr kumimoji="0" lang="en-US" sz="1400" b="0" i="0" u="none" strike="noStrike" kern="0" cap="none" spc="0" normalizeH="0" baseline="0" noProof="0" dirty="0">
              <a:ln>
                <a:noFill/>
              </a:ln>
              <a:solidFill>
                <a:prstClr val="black"/>
              </a:solidFill>
              <a:effectLst/>
              <a:uLnTx/>
              <a:uFillTx/>
              <a:latin typeface="Arial"/>
              <a:cs typeface="Arial"/>
            </a:endParaRPr>
          </a:p>
          <a:p>
            <a:pPr marL="0" marR="0" lvl="0" indent="0" defTabSz="457200" eaLnBrk="1" fontAlgn="auto" latinLnBrk="0" hangingPunct="1">
              <a:lnSpc>
                <a:spcPts val="650"/>
              </a:lnSpc>
              <a:spcBef>
                <a:spcPts val="2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endParaRPr>
          </a:p>
          <a:p>
            <a:pPr marL="0" marR="0" lvl="0" indent="0" defTabSz="457200" eaLnBrk="1" fontAlgn="auto" latinLnBrk="0" hangingPunct="1">
              <a:lnSpc>
                <a:spcPts val="1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endParaRPr>
          </a:p>
          <a:p>
            <a:pPr marL="0" marR="0" lvl="0" indent="0" defTabSz="457200" eaLnBrk="1" fontAlgn="auto" latinLnBrk="0" hangingPunct="1">
              <a:lnSpc>
                <a:spcPts val="1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endParaRPr>
          </a:p>
          <a:p>
            <a:pPr marL="57150" marR="104139" lvl="0" indent="0" defTabSz="457200" eaLnBrk="1" fontAlgn="auto" latinLnBrk="0" hangingPunct="1">
              <a:lnSpc>
                <a:spcPct val="917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D200"/>
                </a:solidFill>
                <a:effectLst/>
                <a:uLnTx/>
                <a:uFillTx/>
                <a:latin typeface="Arial"/>
                <a:cs typeface="Arial"/>
              </a:rPr>
              <a:t>82.8%</a:t>
            </a:r>
            <a:r>
              <a:rPr kumimoji="0" lang="en-US" sz="2800" b="1" i="0" u="none" strike="noStrike" kern="0" cap="none" spc="-390" normalizeH="0" baseline="0" noProof="0" dirty="0">
                <a:ln>
                  <a:noFill/>
                </a:ln>
                <a:solidFill>
                  <a:srgbClr val="FFD200"/>
                </a:solidFill>
                <a:effectLst/>
                <a:uLnTx/>
                <a:uFillTx/>
                <a:latin typeface="Arial"/>
                <a:cs typeface="Arial"/>
              </a:rPr>
              <a:t> </a:t>
            </a:r>
            <a:r>
              <a:rPr kumimoji="0" lang="ru-RU" sz="1400" b="1" i="0" u="none" strike="noStrike" kern="0" cap="none" spc="0" normalizeH="0" baseline="0" noProof="0" dirty="0">
                <a:ln>
                  <a:noFill/>
                </a:ln>
                <a:solidFill>
                  <a:srgbClr val="FFFFFF"/>
                </a:solidFill>
                <a:effectLst/>
                <a:uLnTx/>
                <a:uFillTx/>
                <a:latin typeface="Arial"/>
                <a:cs typeface="Arial"/>
              </a:rPr>
              <a:t>рынка смартфонов</a:t>
            </a:r>
            <a:endParaRPr kumimoji="0" lang="en-US" sz="1400" b="0" i="0" u="none" strike="noStrike" kern="0" cap="none" spc="0" normalizeH="0" baseline="0" noProof="0" dirty="0">
              <a:ln>
                <a:noFill/>
              </a:ln>
              <a:solidFill>
                <a:prstClr val="black"/>
              </a:solidFill>
              <a:effectLst/>
              <a:uLnTx/>
              <a:uFillTx/>
              <a:latin typeface="Arial"/>
              <a:cs typeface="Arial"/>
            </a:endParaRPr>
          </a:p>
          <a:p>
            <a:pPr marL="57150" marR="24765" lvl="0" indent="0" defTabSz="457200" eaLnBrk="1" fontAlgn="auto" latinLnBrk="0" hangingPunct="1">
              <a:lnSpc>
                <a:spcPct val="91700"/>
              </a:lnSpc>
              <a:spcBef>
                <a:spcPts val="445"/>
              </a:spcBef>
              <a:spcAft>
                <a:spcPts val="0"/>
              </a:spcAft>
              <a:buClrTx/>
              <a:buSzTx/>
              <a:buFontTx/>
              <a:buNone/>
              <a:tabLst/>
              <a:defRPr/>
            </a:pPr>
            <a:r>
              <a:rPr kumimoji="0" lang="en-US" sz="2800" b="1" i="0" u="none" strike="noStrike" kern="0" cap="none" spc="0" normalizeH="0" baseline="0" noProof="0" dirty="0">
                <a:ln>
                  <a:noFill/>
                </a:ln>
                <a:solidFill>
                  <a:srgbClr val="FFD200"/>
                </a:solidFill>
                <a:effectLst/>
                <a:uLnTx/>
                <a:uFillTx/>
                <a:latin typeface="Arial"/>
                <a:cs typeface="Arial"/>
              </a:rPr>
              <a:t>74%</a:t>
            </a:r>
            <a:r>
              <a:rPr kumimoji="0" lang="en-US" sz="2800" b="1" i="0" u="none" strike="noStrike" kern="0" cap="none" spc="-390" normalizeH="0" baseline="0" noProof="0" dirty="0">
                <a:ln>
                  <a:noFill/>
                </a:ln>
                <a:solidFill>
                  <a:srgbClr val="FFD200"/>
                </a:solidFill>
                <a:effectLst/>
                <a:uLnTx/>
                <a:uFillTx/>
                <a:latin typeface="Arial"/>
                <a:cs typeface="Arial"/>
              </a:rPr>
              <a:t> </a:t>
            </a:r>
            <a:r>
              <a:rPr kumimoji="0" lang="ru-RU" sz="1400" b="1" i="0" u="none" strike="noStrike" kern="0" cap="none" spc="0" normalizeH="0" baseline="0" noProof="0" dirty="0">
                <a:ln>
                  <a:noFill/>
                </a:ln>
                <a:solidFill>
                  <a:srgbClr val="FFFFFF"/>
                </a:solidFill>
                <a:effectLst/>
                <a:uLnTx/>
                <a:uFillTx/>
                <a:latin typeface="Arial"/>
                <a:cs typeface="Arial"/>
              </a:rPr>
              <a:t>разработчиков лояльны </a:t>
            </a:r>
            <a:r>
              <a:rPr kumimoji="0" lang="en-US" sz="1400" b="1" i="0" u="none" strike="noStrike" kern="0" cap="none" spc="0" normalizeH="0" baseline="0" noProof="0" dirty="0">
                <a:ln>
                  <a:noFill/>
                </a:ln>
                <a:solidFill>
                  <a:srgbClr val="FFFFFF"/>
                </a:solidFill>
                <a:effectLst/>
                <a:uLnTx/>
                <a:uFillTx/>
                <a:latin typeface="Arial"/>
                <a:cs typeface="Arial"/>
              </a:rPr>
              <a:t>Android</a:t>
            </a:r>
            <a:endParaRPr kumimoji="0" lang="en-US" sz="1400" b="0" i="0" u="none" strike="noStrike" kern="0" cap="none" spc="0" normalizeH="0" baseline="0" noProof="0" dirty="0">
              <a:ln>
                <a:noFill/>
              </a:ln>
              <a:solidFill>
                <a:prstClr val="black"/>
              </a:solidFill>
              <a:effectLst/>
              <a:uLnTx/>
              <a:uFillTx/>
              <a:latin typeface="Arial"/>
              <a:cs typeface="Arial"/>
            </a:endParaRPr>
          </a:p>
          <a:p>
            <a:pPr marL="0" marR="0" lvl="0" indent="0" defTabSz="457200" eaLnBrk="1" fontAlgn="auto" latinLnBrk="0" hangingPunct="1">
              <a:lnSpc>
                <a:spcPts val="900"/>
              </a:lnSpc>
              <a:spcBef>
                <a:spcPts val="19"/>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endParaRPr>
          </a:p>
          <a:p>
            <a:pPr marL="0" marR="0" lvl="0" indent="0" defTabSz="457200" eaLnBrk="1" fontAlgn="auto" latinLnBrk="0" hangingPunct="1">
              <a:lnSpc>
                <a:spcPts val="1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endParaRPr>
          </a:p>
          <a:p>
            <a:pPr marL="57150" marR="420370" lvl="0" indent="0" defTabSz="4572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a:ln>
                  <a:noFill/>
                </a:ln>
                <a:solidFill>
                  <a:srgbClr val="FFFFFF"/>
                </a:solidFill>
                <a:effectLst/>
                <a:uLnTx/>
                <a:uFillTx/>
                <a:latin typeface="Arial"/>
                <a:cs typeface="Arial"/>
              </a:rPr>
              <a:t>Поддерживается большинством производителей микропроцессоров</a:t>
            </a:r>
            <a:endParaRPr kumimoji="0" lang="en-US" sz="1400" b="0" i="0" u="none" strike="noStrike" kern="0" cap="none" spc="0" normalizeH="0" baseline="0" noProof="0" dirty="0">
              <a:ln>
                <a:noFill/>
              </a:ln>
              <a:solidFill>
                <a:prstClr val="black"/>
              </a:solidFill>
              <a:effectLst/>
              <a:uLnTx/>
              <a:uFillTx/>
              <a:latin typeface="Arial"/>
              <a:cs typeface="Arial"/>
            </a:endParaRPr>
          </a:p>
          <a:p>
            <a:pPr marL="0" marR="0" lvl="0" indent="0" defTabSz="457200" eaLnBrk="1" fontAlgn="auto" latinLnBrk="0" hangingPunct="1">
              <a:lnSpc>
                <a:spcPts val="1400"/>
              </a:lnSpc>
              <a:spcBef>
                <a:spcPts val="35"/>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endParaRPr>
          </a:p>
          <a:p>
            <a:pPr marL="57150" marR="12700" lvl="0" indent="0" defTabSz="4572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a:ln>
                  <a:noFill/>
                </a:ln>
                <a:solidFill>
                  <a:srgbClr val="FFFFFF"/>
                </a:solidFill>
                <a:effectLst/>
                <a:uLnTx/>
                <a:uFillTx/>
                <a:latin typeface="Arial"/>
                <a:cs typeface="Arial"/>
              </a:rPr>
              <a:t>Зрелая</a:t>
            </a:r>
            <a:r>
              <a:rPr kumimoji="0" lang="en-US" sz="1400" b="1" i="0" u="none" strike="noStrike" kern="0" cap="none" spc="0" normalizeH="0" baseline="0" noProof="0" dirty="0">
                <a:ln>
                  <a:noFill/>
                </a:ln>
                <a:solidFill>
                  <a:srgbClr val="FFFFFF"/>
                </a:solidFill>
                <a:effectLst/>
                <a:uLnTx/>
                <a:uFillTx/>
                <a:latin typeface="Arial"/>
                <a:cs typeface="Arial"/>
              </a:rPr>
              <a:t>, </a:t>
            </a:r>
            <a:r>
              <a:rPr kumimoji="0" lang="ru-RU" sz="1400" b="1" i="0" u="none" strike="noStrike" kern="0" cap="none" spc="0" normalizeH="0" baseline="0" noProof="0" dirty="0">
                <a:ln>
                  <a:noFill/>
                </a:ln>
                <a:solidFill>
                  <a:srgbClr val="FFFFFF"/>
                </a:solidFill>
                <a:effectLst/>
                <a:uLnTx/>
                <a:uFillTx/>
                <a:latin typeface="Arial"/>
                <a:cs typeface="Arial"/>
              </a:rPr>
              <a:t>развивающаяся ОС</a:t>
            </a:r>
            <a:endParaRPr kumimoji="0" lang="en-US" sz="1400" b="0" i="0" u="none" strike="noStrike" kern="0" cap="none" spc="0" normalizeH="0" baseline="0" noProof="0" dirty="0">
              <a:ln>
                <a:noFill/>
              </a:ln>
              <a:solidFill>
                <a:prstClr val="black"/>
              </a:solidFill>
              <a:effectLst/>
              <a:uLnTx/>
              <a:uFillTx/>
              <a:latin typeface="Arial"/>
              <a:cs typeface="Arial"/>
            </a:endParaRPr>
          </a:p>
        </p:txBody>
      </p:sp>
    </p:spTree>
    <p:custDataLst>
      <p:tags r:id="rId1"/>
    </p:custDataLst>
    <p:extLst>
      <p:ext uri="{BB962C8B-B14F-4D97-AF65-F5344CB8AC3E}">
        <p14:creationId xmlns:p14="http://schemas.microsoft.com/office/powerpoint/2010/main" val="3302013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939"/>
          <p:cNvSpPr/>
          <p:nvPr/>
        </p:nvSpPr>
        <p:spPr>
          <a:xfrm>
            <a:off x="5611424" y="1"/>
            <a:ext cx="6578990" cy="2287665"/>
          </a:xfrm>
          <a:prstGeom prst="rect">
            <a:avLst/>
          </a:prstGeom>
          <a:solidFill>
            <a:schemeClr val="tx2"/>
          </a:solidFill>
          <a:ln>
            <a:noFill/>
          </a:ln>
        </p:spPr>
        <p:txBody>
          <a:bodyPr lIns="60951" tIns="60951" rIns="60951" bIns="60951" anchor="ctr" anchorCtr="0">
            <a:noAutofit/>
          </a:bodyPr>
          <a:lstStyle/>
          <a:p>
            <a:pPr defTabSz="1218895"/>
            <a:endParaRPr sz="933" kern="0">
              <a:solidFill>
                <a:srgbClr val="FFFFFF"/>
              </a:solidFill>
              <a:latin typeface="Arial"/>
              <a:cs typeface="Arial"/>
              <a:sym typeface="Arial"/>
            </a:endParaRPr>
          </a:p>
        </p:txBody>
      </p:sp>
      <p:sp>
        <p:nvSpPr>
          <p:cNvPr id="32" name="Shape 939"/>
          <p:cNvSpPr/>
          <p:nvPr/>
        </p:nvSpPr>
        <p:spPr>
          <a:xfrm>
            <a:off x="5611424" y="2287666"/>
            <a:ext cx="6578990" cy="2287665"/>
          </a:xfrm>
          <a:prstGeom prst="rect">
            <a:avLst/>
          </a:prstGeom>
          <a:solidFill>
            <a:srgbClr val="333E47">
              <a:alpha val="85098"/>
            </a:srgbClr>
          </a:solidFill>
          <a:ln>
            <a:noFill/>
          </a:ln>
        </p:spPr>
        <p:txBody>
          <a:bodyPr lIns="60951" tIns="60951" rIns="60951" bIns="60951" anchor="ctr" anchorCtr="0">
            <a:noAutofit/>
          </a:bodyPr>
          <a:lstStyle/>
          <a:p>
            <a:pPr defTabSz="1218895"/>
            <a:endParaRPr sz="933" kern="0">
              <a:solidFill>
                <a:srgbClr val="FFFFFF"/>
              </a:solidFill>
              <a:latin typeface="Arial"/>
              <a:cs typeface="Arial"/>
              <a:sym typeface="Arial"/>
            </a:endParaRPr>
          </a:p>
        </p:txBody>
      </p:sp>
      <p:sp>
        <p:nvSpPr>
          <p:cNvPr id="33" name="Shape 939"/>
          <p:cNvSpPr/>
          <p:nvPr/>
        </p:nvSpPr>
        <p:spPr>
          <a:xfrm>
            <a:off x="5611424" y="4570336"/>
            <a:ext cx="6578990" cy="2287665"/>
          </a:xfrm>
          <a:prstGeom prst="rect">
            <a:avLst/>
          </a:prstGeom>
          <a:solidFill>
            <a:schemeClr val="tx2"/>
          </a:solidFill>
          <a:ln>
            <a:noFill/>
          </a:ln>
        </p:spPr>
        <p:txBody>
          <a:bodyPr lIns="60951" tIns="60951" rIns="60951" bIns="60951" anchor="ctr" anchorCtr="0">
            <a:noAutofit/>
          </a:bodyPr>
          <a:lstStyle/>
          <a:p>
            <a:pPr defTabSz="1218895"/>
            <a:endParaRPr sz="933" kern="0">
              <a:solidFill>
                <a:srgbClr val="FFFFFF"/>
              </a:solidFill>
              <a:latin typeface="Arial"/>
              <a:cs typeface="Arial"/>
              <a:sym typeface="Arial"/>
            </a:endParaRPr>
          </a:p>
        </p:txBody>
      </p:sp>
      <p:pic>
        <p:nvPicPr>
          <p:cNvPr id="7" name="Shape 970"/>
          <p:cNvPicPr preferRelativeResize="0"/>
          <p:nvPr/>
        </p:nvPicPr>
        <p:blipFill>
          <a:blip r:embed="rId2">
            <a:alphaModFix/>
          </a:blip>
          <a:stretch>
            <a:fillRect/>
          </a:stretch>
        </p:blipFill>
        <p:spPr>
          <a:xfrm>
            <a:off x="1341628" y="2981278"/>
            <a:ext cx="2602907" cy="930164"/>
          </a:xfrm>
          <a:prstGeom prst="rect">
            <a:avLst/>
          </a:prstGeom>
          <a:noFill/>
          <a:ln>
            <a:noFill/>
          </a:ln>
        </p:spPr>
      </p:pic>
      <p:sp>
        <p:nvSpPr>
          <p:cNvPr id="8" name="Shape 941"/>
          <p:cNvSpPr/>
          <p:nvPr/>
        </p:nvSpPr>
        <p:spPr>
          <a:xfrm>
            <a:off x="5030064" y="2851257"/>
            <a:ext cx="1121804" cy="1155486"/>
          </a:xfrm>
          <a:prstGeom prst="ellipse">
            <a:avLst/>
          </a:prstGeom>
          <a:solidFill>
            <a:srgbClr val="FFFFFF"/>
          </a:solidFill>
          <a:ln w="76200" cap="flat" cmpd="sng">
            <a:solidFill>
              <a:schemeClr val="accent1"/>
            </a:solidFill>
            <a:prstDash val="solid"/>
            <a:round/>
            <a:headEnd type="none" w="med" len="med"/>
            <a:tailEnd type="none" w="med" len="med"/>
          </a:ln>
        </p:spPr>
        <p:txBody>
          <a:bodyPr lIns="60951" tIns="60951" rIns="60951" bIns="60951" anchor="ctr" anchorCtr="0">
            <a:noAutofit/>
          </a:bodyPr>
          <a:lstStyle/>
          <a:p>
            <a:pPr algn="ctr" defTabSz="1218895"/>
            <a:r>
              <a:rPr lang="en" sz="7998" b="1" kern="0" dirty="0">
                <a:solidFill>
                  <a:schemeClr val="accent1"/>
                </a:solidFill>
                <a:latin typeface="Roboto"/>
                <a:ea typeface="Roboto"/>
                <a:cs typeface="Roboto"/>
                <a:sym typeface="Roboto"/>
              </a:rPr>
              <a:t>=</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427" y="818894"/>
            <a:ext cx="2969306" cy="1023899"/>
          </a:xfrm>
          <a:prstGeom prst="rect">
            <a:avLst/>
          </a:prstGeom>
        </p:spPr>
      </p:pic>
      <p:sp>
        <p:nvSpPr>
          <p:cNvPr id="20" name="TextBox 19"/>
          <p:cNvSpPr txBox="1"/>
          <p:nvPr/>
        </p:nvSpPr>
        <p:spPr>
          <a:xfrm>
            <a:off x="2407609" y="1858037"/>
            <a:ext cx="502635" cy="1107996"/>
          </a:xfrm>
          <a:prstGeom prst="rect">
            <a:avLst/>
          </a:prstGeom>
          <a:noFill/>
          <a:ln>
            <a:noFill/>
          </a:ln>
        </p:spPr>
        <p:txBody>
          <a:bodyPr wrap="square" rtlCol="0" anchor="ctr" anchorCtr="1">
            <a:spAutoFit/>
          </a:bodyPr>
          <a:lstStyle/>
          <a:p>
            <a:pPr defTabSz="914400"/>
            <a:r>
              <a:rPr lang="en-GB" sz="6600" kern="0" dirty="0">
                <a:solidFill>
                  <a:schemeClr val="accent1"/>
                </a:solidFill>
              </a:rPr>
              <a:t>+</a:t>
            </a:r>
          </a:p>
        </p:txBody>
      </p:sp>
      <p:sp>
        <p:nvSpPr>
          <p:cNvPr id="21" name="TextBox 20"/>
          <p:cNvSpPr txBox="1"/>
          <p:nvPr/>
        </p:nvSpPr>
        <p:spPr>
          <a:xfrm>
            <a:off x="2407609" y="3926687"/>
            <a:ext cx="502635" cy="1107996"/>
          </a:xfrm>
          <a:prstGeom prst="rect">
            <a:avLst/>
          </a:prstGeom>
          <a:noFill/>
          <a:ln>
            <a:noFill/>
          </a:ln>
        </p:spPr>
        <p:txBody>
          <a:bodyPr wrap="square" rtlCol="0" anchor="ctr" anchorCtr="1">
            <a:spAutoFit/>
          </a:bodyPr>
          <a:lstStyle/>
          <a:p>
            <a:pPr defTabSz="914400"/>
            <a:r>
              <a:rPr lang="en-GB" sz="6600" kern="0" dirty="0">
                <a:solidFill>
                  <a:schemeClr val="accent1"/>
                </a:solidFill>
              </a:rPr>
              <a:t>+</a:t>
            </a:r>
          </a:p>
        </p:txBody>
      </p:sp>
      <p:grpSp>
        <p:nvGrpSpPr>
          <p:cNvPr id="4" name="Group 3"/>
          <p:cNvGrpSpPr/>
          <p:nvPr/>
        </p:nvGrpSpPr>
        <p:grpSpPr>
          <a:xfrm>
            <a:off x="6645716" y="547455"/>
            <a:ext cx="4361709" cy="1298448"/>
            <a:chOff x="6799001" y="547455"/>
            <a:chExt cx="4361709" cy="1298448"/>
          </a:xfrm>
        </p:grpSpPr>
        <p:sp>
          <p:nvSpPr>
            <p:cNvPr id="12" name="Shape 940"/>
            <p:cNvSpPr txBox="1"/>
            <p:nvPr/>
          </p:nvSpPr>
          <p:spPr>
            <a:xfrm>
              <a:off x="8598395" y="738225"/>
              <a:ext cx="2562315" cy="751004"/>
            </a:xfrm>
            <a:prstGeom prst="rect">
              <a:avLst/>
            </a:prstGeom>
            <a:noFill/>
            <a:ln>
              <a:noFill/>
            </a:ln>
          </p:spPr>
          <p:txBody>
            <a:bodyPr lIns="60951" tIns="60951" rIns="60951" bIns="60951" anchor="ctr" anchorCtr="0">
              <a:noAutofit/>
            </a:bodyPr>
            <a:lstStyle/>
            <a:p>
              <a:pPr defTabSz="1218895">
                <a:spcBef>
                  <a:spcPts val="667"/>
                </a:spcBef>
                <a:spcAft>
                  <a:spcPts val="667"/>
                </a:spcAft>
              </a:pPr>
              <a:r>
                <a:rPr lang="ru-RU" sz="2800" kern="0" dirty="0">
                  <a:solidFill>
                    <a:srgbClr val="FFFFFF"/>
                  </a:solidFill>
                  <a:latin typeface="+mj-lt"/>
                  <a:ea typeface="Roboto"/>
                  <a:cs typeface="Roboto"/>
                  <a:sym typeface="Roboto"/>
                </a:rPr>
                <a:t>Быстрее</a:t>
              </a:r>
              <a:r>
                <a:rPr lang="en" sz="2800" kern="0" dirty="0">
                  <a:solidFill>
                    <a:srgbClr val="FFFFFF"/>
                  </a:solidFill>
                  <a:latin typeface="+mj-lt"/>
                  <a:ea typeface="Roboto"/>
                  <a:cs typeface="Roboto"/>
                  <a:sym typeface="Roboto"/>
                </a:rPr>
                <a:t> </a:t>
              </a:r>
              <a:br>
                <a:rPr lang="en" sz="2800" kern="0" dirty="0">
                  <a:solidFill>
                    <a:srgbClr val="FFFFFF"/>
                  </a:solidFill>
                  <a:latin typeface="+mj-lt"/>
                  <a:ea typeface="Roboto"/>
                  <a:cs typeface="Roboto"/>
                  <a:sym typeface="Roboto"/>
                </a:rPr>
              </a:br>
              <a:r>
                <a:rPr lang="ru-RU" sz="2800" b="1" kern="0" dirty="0">
                  <a:solidFill>
                    <a:srgbClr val="FFFFFF"/>
                  </a:solidFill>
                  <a:latin typeface="+mj-lt"/>
                  <a:ea typeface="Roboto"/>
                  <a:cs typeface="Roboto"/>
                  <a:sym typeface="Roboto"/>
                </a:rPr>
                <a:t>Процессы</a:t>
              </a:r>
              <a:endParaRPr lang="en" sz="2800" kern="0" dirty="0">
                <a:solidFill>
                  <a:srgbClr val="FFFFFF"/>
                </a:solidFill>
                <a:latin typeface="+mj-lt"/>
                <a:ea typeface="Roboto"/>
                <a:cs typeface="Roboto"/>
                <a:sym typeface="Roboto"/>
              </a:endParaRPr>
            </a:p>
          </p:txBody>
        </p:sp>
        <p:pic>
          <p:nvPicPr>
            <p:cNvPr id="17" name="Shape 946"/>
            <p:cNvPicPr preferRelativeResize="0"/>
            <p:nvPr/>
          </p:nvPicPr>
          <p:blipFill>
            <a:blip r:embed="rId4">
              <a:alphaModFix/>
            </a:blip>
            <a:stretch>
              <a:fillRect/>
            </a:stretch>
          </p:blipFill>
          <p:spPr>
            <a:xfrm>
              <a:off x="6799001" y="547455"/>
              <a:ext cx="1296667" cy="1298448"/>
            </a:xfrm>
            <a:prstGeom prst="rect">
              <a:avLst/>
            </a:prstGeom>
            <a:noFill/>
            <a:ln>
              <a:noFill/>
            </a:ln>
          </p:spPr>
        </p:pic>
      </p:grpSp>
      <p:grpSp>
        <p:nvGrpSpPr>
          <p:cNvPr id="5" name="Group 4"/>
          <p:cNvGrpSpPr/>
          <p:nvPr/>
        </p:nvGrpSpPr>
        <p:grpSpPr>
          <a:xfrm>
            <a:off x="6687853" y="2681796"/>
            <a:ext cx="4670603" cy="1298448"/>
            <a:chOff x="6841138" y="2681796"/>
            <a:chExt cx="4670603" cy="1298448"/>
          </a:xfrm>
        </p:grpSpPr>
        <p:pic>
          <p:nvPicPr>
            <p:cNvPr id="16" name="Shape 945"/>
            <p:cNvPicPr preferRelativeResize="0"/>
            <p:nvPr/>
          </p:nvPicPr>
          <p:blipFill>
            <a:blip r:embed="rId5">
              <a:alphaModFix/>
            </a:blip>
            <a:stretch>
              <a:fillRect/>
            </a:stretch>
          </p:blipFill>
          <p:spPr>
            <a:xfrm>
              <a:off x="6841138" y="2681796"/>
              <a:ext cx="1296667" cy="1298448"/>
            </a:xfrm>
            <a:prstGeom prst="rect">
              <a:avLst/>
            </a:prstGeom>
            <a:noFill/>
            <a:ln>
              <a:noFill/>
            </a:ln>
          </p:spPr>
        </p:pic>
        <p:sp>
          <p:nvSpPr>
            <p:cNvPr id="23" name="Shape 940"/>
            <p:cNvSpPr txBox="1"/>
            <p:nvPr/>
          </p:nvSpPr>
          <p:spPr>
            <a:xfrm>
              <a:off x="8598395" y="2928734"/>
              <a:ext cx="2913346" cy="751004"/>
            </a:xfrm>
            <a:prstGeom prst="rect">
              <a:avLst/>
            </a:prstGeom>
            <a:noFill/>
            <a:ln>
              <a:noFill/>
            </a:ln>
          </p:spPr>
          <p:txBody>
            <a:bodyPr lIns="60951" tIns="60951" rIns="60951" bIns="60951" anchor="ctr" anchorCtr="0">
              <a:noAutofit/>
            </a:bodyPr>
            <a:lstStyle/>
            <a:p>
              <a:pPr defTabSz="1218895">
                <a:spcBef>
                  <a:spcPts val="667"/>
                </a:spcBef>
                <a:spcAft>
                  <a:spcPts val="667"/>
                </a:spcAft>
              </a:pPr>
              <a:r>
                <a:rPr lang="ru-RU" sz="2800" kern="0" dirty="0">
                  <a:solidFill>
                    <a:srgbClr val="FFFFFF"/>
                  </a:solidFill>
                  <a:latin typeface="+mj-lt"/>
                  <a:ea typeface="Roboto"/>
                  <a:cs typeface="Roboto"/>
                  <a:sym typeface="Roboto"/>
                </a:rPr>
                <a:t>Умнее</a:t>
              </a:r>
              <a:br>
                <a:rPr lang="en" sz="2800" kern="0" dirty="0">
                  <a:solidFill>
                    <a:srgbClr val="FFFFFF"/>
                  </a:solidFill>
                  <a:latin typeface="+mj-lt"/>
                  <a:ea typeface="Roboto"/>
                  <a:cs typeface="Roboto"/>
                  <a:sym typeface="Roboto"/>
                </a:rPr>
              </a:br>
              <a:r>
                <a:rPr lang="ru-RU" sz="2800" b="1" kern="0" dirty="0">
                  <a:solidFill>
                    <a:srgbClr val="FFFFFF"/>
                  </a:solidFill>
                  <a:latin typeface="+mj-lt"/>
                  <a:ea typeface="Roboto"/>
                  <a:cs typeface="Roboto"/>
                  <a:sym typeface="Roboto"/>
                </a:rPr>
                <a:t>Продукты</a:t>
              </a:r>
              <a:endParaRPr lang="en" sz="2800" b="1" kern="0" dirty="0">
                <a:solidFill>
                  <a:srgbClr val="FFFFFF"/>
                </a:solidFill>
                <a:latin typeface="+mj-lt"/>
                <a:ea typeface="Roboto"/>
                <a:cs typeface="Roboto"/>
                <a:sym typeface="Roboto"/>
              </a:endParaRPr>
            </a:p>
          </p:txBody>
        </p:sp>
      </p:grpSp>
      <p:grpSp>
        <p:nvGrpSpPr>
          <p:cNvPr id="6" name="Group 5"/>
          <p:cNvGrpSpPr/>
          <p:nvPr/>
        </p:nvGrpSpPr>
        <p:grpSpPr>
          <a:xfrm>
            <a:off x="6678427" y="4806258"/>
            <a:ext cx="4680029" cy="1298448"/>
            <a:chOff x="6831712" y="4806258"/>
            <a:chExt cx="4680029" cy="1298448"/>
          </a:xfrm>
        </p:grpSpPr>
        <p:pic>
          <p:nvPicPr>
            <p:cNvPr id="15" name="Shape 944"/>
            <p:cNvPicPr preferRelativeResize="0"/>
            <p:nvPr/>
          </p:nvPicPr>
          <p:blipFill>
            <a:blip r:embed="rId6">
              <a:alphaModFix/>
            </a:blip>
            <a:stretch>
              <a:fillRect/>
            </a:stretch>
          </p:blipFill>
          <p:spPr>
            <a:xfrm>
              <a:off x="6831712" y="4806258"/>
              <a:ext cx="1296667" cy="1298448"/>
            </a:xfrm>
            <a:prstGeom prst="rect">
              <a:avLst/>
            </a:prstGeom>
            <a:noFill/>
            <a:ln>
              <a:noFill/>
            </a:ln>
          </p:spPr>
        </p:pic>
        <p:sp>
          <p:nvSpPr>
            <p:cNvPr id="24" name="Shape 940"/>
            <p:cNvSpPr txBox="1"/>
            <p:nvPr/>
          </p:nvSpPr>
          <p:spPr>
            <a:xfrm>
              <a:off x="8598395" y="5049926"/>
              <a:ext cx="2913346" cy="751004"/>
            </a:xfrm>
            <a:prstGeom prst="rect">
              <a:avLst/>
            </a:prstGeom>
            <a:noFill/>
            <a:ln>
              <a:noFill/>
            </a:ln>
          </p:spPr>
          <p:txBody>
            <a:bodyPr lIns="60951" tIns="60951" rIns="60951" bIns="60951" anchor="ctr" anchorCtr="0">
              <a:noAutofit/>
            </a:bodyPr>
            <a:lstStyle/>
            <a:p>
              <a:pPr defTabSz="1218895">
                <a:spcBef>
                  <a:spcPts val="667"/>
                </a:spcBef>
                <a:spcAft>
                  <a:spcPts val="667"/>
                </a:spcAft>
              </a:pPr>
              <a:r>
                <a:rPr lang="ru-RU" sz="2800" kern="0" dirty="0">
                  <a:solidFill>
                    <a:srgbClr val="FFFFFF"/>
                  </a:solidFill>
                  <a:latin typeface="+mj-lt"/>
                  <a:ea typeface="Roboto"/>
                  <a:cs typeface="Roboto"/>
                  <a:sym typeface="Roboto"/>
                </a:rPr>
                <a:t>Надежнее</a:t>
              </a:r>
              <a:br>
                <a:rPr lang="en" sz="2800" kern="0" dirty="0">
                  <a:solidFill>
                    <a:srgbClr val="FFFFFF"/>
                  </a:solidFill>
                  <a:latin typeface="+mj-lt"/>
                  <a:ea typeface="Roboto"/>
                  <a:cs typeface="Roboto"/>
                  <a:sym typeface="Roboto"/>
                </a:rPr>
              </a:br>
              <a:r>
                <a:rPr lang="ru-RU" sz="2800" b="1" kern="0" dirty="0">
                  <a:solidFill>
                    <a:srgbClr val="FFFFFF"/>
                  </a:solidFill>
                  <a:latin typeface="+mj-lt"/>
                  <a:ea typeface="Roboto"/>
                  <a:cs typeface="Roboto"/>
                  <a:sym typeface="Roboto"/>
                </a:rPr>
                <a:t>Соединение</a:t>
              </a:r>
              <a:endParaRPr lang="en" sz="2800" kern="0" dirty="0">
                <a:solidFill>
                  <a:srgbClr val="FFFFFF"/>
                </a:solidFill>
                <a:latin typeface="+mj-lt"/>
                <a:ea typeface="Roboto"/>
                <a:cs typeface="Roboto"/>
                <a:sym typeface="Roboto"/>
              </a:endParaRPr>
            </a:p>
          </p:txBody>
        </p:sp>
      </p:grpSp>
      <p:grpSp>
        <p:nvGrpSpPr>
          <p:cNvPr id="2" name="Group 1"/>
          <p:cNvGrpSpPr/>
          <p:nvPr/>
        </p:nvGrpSpPr>
        <p:grpSpPr>
          <a:xfrm>
            <a:off x="1234645" y="5049926"/>
            <a:ext cx="3084819" cy="546546"/>
            <a:chOff x="8197925" y="926603"/>
            <a:chExt cx="2575930" cy="456385"/>
          </a:xfrm>
        </p:grpSpPr>
        <p:pic>
          <p:nvPicPr>
            <p:cNvPr id="22" name="Picture 21"/>
            <p:cNvPicPr>
              <a:picLocks noChangeAspect="1"/>
            </p:cNvPicPr>
            <p:nvPr/>
          </p:nvPicPr>
          <p:blipFill rotWithShape="1">
            <a:blip r:embed="rId7" cstate="print">
              <a:duotone>
                <a:prstClr val="black"/>
                <a:schemeClr val="tx1">
                  <a:tint val="45000"/>
                  <a:satMod val="400000"/>
                </a:schemeClr>
              </a:duotone>
              <a:extLst>
                <a:ext uri="{28A0092B-C50C-407E-A947-70E740481C1C}">
                  <a14:useLocalDpi xmlns:a14="http://schemas.microsoft.com/office/drawing/2010/main" val="0"/>
                </a:ext>
              </a:extLst>
            </a:blip>
            <a:srcRect r="72565" b="-5049"/>
            <a:stretch/>
          </p:blipFill>
          <p:spPr>
            <a:xfrm>
              <a:off x="8197925" y="926603"/>
              <a:ext cx="997834" cy="223586"/>
            </a:xfrm>
            <a:prstGeom prst="rect">
              <a:avLst/>
            </a:prstGeom>
          </p:spPr>
        </p:pic>
        <p:pic>
          <p:nvPicPr>
            <p:cNvPr id="30" name="Picture 29"/>
            <p:cNvPicPr>
              <a:picLocks noChangeAspect="1"/>
            </p:cNvPicPr>
            <p:nvPr/>
          </p:nvPicPr>
          <p:blipFill rotWithShape="1">
            <a:blip r:embed="rId7" cstate="print">
              <a:duotone>
                <a:prstClr val="black"/>
                <a:schemeClr val="tx1">
                  <a:tint val="45000"/>
                  <a:satMod val="400000"/>
                </a:schemeClr>
              </a:duotone>
              <a:extLst>
                <a:ext uri="{28A0092B-C50C-407E-A947-70E740481C1C}">
                  <a14:useLocalDpi xmlns:a14="http://schemas.microsoft.com/office/drawing/2010/main" val="0"/>
                </a:ext>
              </a:extLst>
            </a:blip>
            <a:srcRect l="29175" b="134"/>
            <a:stretch/>
          </p:blipFill>
          <p:spPr>
            <a:xfrm>
              <a:off x="8197925" y="1170432"/>
              <a:ext cx="2575930" cy="212556"/>
            </a:xfrm>
            <a:prstGeom prst="rect">
              <a:avLst/>
            </a:prstGeom>
          </p:spPr>
        </p:pic>
      </p:grpSp>
      <p:pic>
        <p:nvPicPr>
          <p:cNvPr id="26" name="Picture 2" descr="C:\Users\rgould\Desktop\zebra.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p:blipFill>
        <p:spPr bwMode="auto">
          <a:xfrm>
            <a:off x="0" y="6095686"/>
            <a:ext cx="2397760" cy="631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75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p:tgtEl>
                                          <p:spTgt spid="7"/>
                                        </p:tgtEl>
                                        <p:attrNameLst>
                                          <p:attrName>ppt_y</p:attrName>
                                        </p:attrNameLst>
                                      </p:cBhvr>
                                      <p:tavLst>
                                        <p:tav tm="0">
                                          <p:val>
                                            <p:strVal val="#ppt_y+#ppt_h*1.125000"/>
                                          </p:val>
                                        </p:tav>
                                        <p:tav tm="100000">
                                          <p:val>
                                            <p:strVal val="#ppt_y"/>
                                          </p:val>
                                        </p:tav>
                                      </p:tavLst>
                                    </p:anim>
                                    <p:animEffect transition="in" filter="wipe(up)">
                                      <p:cBhvr>
                                        <p:cTn id="19" dur="500"/>
                                        <p:tgtEl>
                                          <p:spTgt spid="7"/>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par>
                          <p:cTn id="26" fill="hold">
                            <p:stCondLst>
                              <p:cond delay="2000"/>
                            </p:stCondLst>
                            <p:childTnLst>
                              <p:par>
                                <p:cTn id="27" presetID="12" presetClass="entr" presetSubtype="4"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p:tgtEl>
                                          <p:spTgt spid="2"/>
                                        </p:tgtEl>
                                        <p:attrNameLst>
                                          <p:attrName>ppt_y</p:attrName>
                                        </p:attrNameLst>
                                      </p:cBhvr>
                                      <p:tavLst>
                                        <p:tav tm="0">
                                          <p:val>
                                            <p:strVal val="#ppt_y+#ppt_h*1.125000"/>
                                          </p:val>
                                        </p:tav>
                                        <p:tav tm="100000">
                                          <p:val>
                                            <p:strVal val="#ppt_y"/>
                                          </p:val>
                                        </p:tav>
                                      </p:tavLst>
                                    </p:anim>
                                    <p:animEffect transition="in" filter="wipe(up)">
                                      <p:cBhvr>
                                        <p:cTn id="30" dur="500"/>
                                        <p:tgtEl>
                                          <p:spTgt spid="2"/>
                                        </p:tgtEl>
                                      </p:cBhvr>
                                    </p:animEffect>
                                  </p:childTnLst>
                                </p:cTn>
                              </p:par>
                            </p:childTnLst>
                          </p:cTn>
                        </p:par>
                        <p:par>
                          <p:cTn id="31" fill="hold">
                            <p:stCondLst>
                              <p:cond delay="2500"/>
                            </p:stCondLst>
                            <p:childTnLst>
                              <p:par>
                                <p:cTn id="32" presetID="21" presetClass="entr" presetSubtype="1"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750"/>
                                        <p:tgtEl>
                                          <p:spTgt spid="8"/>
                                        </p:tgtEl>
                                      </p:cBhvr>
                                    </p:animEffect>
                                  </p:childTnLst>
                                </p:cTn>
                              </p:par>
                            </p:childTnLst>
                          </p:cTn>
                        </p:par>
                        <p:par>
                          <p:cTn id="35" fill="hold">
                            <p:stCondLst>
                              <p:cond delay="3250"/>
                            </p:stCondLst>
                            <p:childTnLst>
                              <p:par>
                                <p:cTn id="36" presetID="22" presetClass="entr" presetSubtype="8"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par>
                                <p:cTn id="39" presetID="2" presetClass="entr" presetSubtype="2" fill="hold" nodeType="withEffect">
                                  <p:stCondLst>
                                    <p:cond delay="25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1+#ppt_w/2"/>
                                          </p:val>
                                        </p:tav>
                                        <p:tav tm="100000">
                                          <p:val>
                                            <p:strVal val="#ppt_x"/>
                                          </p:val>
                                        </p:tav>
                                      </p:tavLst>
                                    </p:anim>
                                    <p:anim calcmode="lin" valueType="num">
                                      <p:cBhvr additive="base">
                                        <p:cTn id="42" dur="500" fill="hold"/>
                                        <p:tgtEl>
                                          <p:spTgt spid="4"/>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22" presetClass="entr" presetSubtype="8" fill="hold" grpId="0"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500"/>
                                        <p:tgtEl>
                                          <p:spTgt spid="32"/>
                                        </p:tgtEl>
                                      </p:cBhvr>
                                    </p:animEffect>
                                  </p:childTnLst>
                                </p:cTn>
                              </p:par>
                              <p:par>
                                <p:cTn id="47" presetID="2" presetClass="entr" presetSubtype="2" fill="hold" nodeType="withEffect">
                                  <p:stCondLst>
                                    <p:cond delay="25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1+#ppt_w/2"/>
                                          </p:val>
                                        </p:tav>
                                        <p:tav tm="100000">
                                          <p:val>
                                            <p:strVal val="#ppt_x"/>
                                          </p:val>
                                        </p:tav>
                                      </p:tavLst>
                                    </p:anim>
                                    <p:anim calcmode="lin" valueType="num">
                                      <p:cBhvr additive="base">
                                        <p:cTn id="50" dur="500" fill="hold"/>
                                        <p:tgtEl>
                                          <p:spTgt spid="5"/>
                                        </p:tgtEl>
                                        <p:attrNameLst>
                                          <p:attrName>ppt_y</p:attrName>
                                        </p:attrNameLst>
                                      </p:cBhvr>
                                      <p:tavLst>
                                        <p:tav tm="0">
                                          <p:val>
                                            <p:strVal val="#ppt_y"/>
                                          </p:val>
                                        </p:tav>
                                        <p:tav tm="100000">
                                          <p:val>
                                            <p:strVal val="#ppt_y"/>
                                          </p:val>
                                        </p:tav>
                                      </p:tavLst>
                                    </p:anim>
                                  </p:childTnLst>
                                </p:cTn>
                              </p:par>
                            </p:childTnLst>
                          </p:cTn>
                        </p:par>
                        <p:par>
                          <p:cTn id="51" fill="hold">
                            <p:stCondLst>
                              <p:cond delay="4750"/>
                            </p:stCondLst>
                            <p:childTnLst>
                              <p:par>
                                <p:cTn id="52" presetID="22" presetClass="entr" presetSubtype="8" fill="hold" grpId="0" nodeType="after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par>
                                <p:cTn id="55" presetID="2" presetClass="entr" presetSubtype="2" fill="hold" nodeType="withEffect">
                                  <p:stCondLst>
                                    <p:cond delay="25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1+#ppt_w/2"/>
                                          </p:val>
                                        </p:tav>
                                        <p:tav tm="100000">
                                          <p:val>
                                            <p:strVal val="#ppt_x"/>
                                          </p:val>
                                        </p:tav>
                                      </p:tavLst>
                                    </p:anim>
                                    <p:anim calcmode="lin" valueType="num">
                                      <p:cBhvr additive="base">
                                        <p:cTn id="5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2" grpId="0" animBg="1"/>
      <p:bldP spid="33" grpId="0" animBg="1"/>
      <p:bldP spid="8" grpId="0" animBg="1"/>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1897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5"/>
          <p:cNvSpPr txBox="1">
            <a:spLocks/>
          </p:cNvSpPr>
          <p:nvPr/>
        </p:nvSpPr>
        <p:spPr>
          <a:xfrm>
            <a:off x="5441133" y="137466"/>
            <a:ext cx="6578727" cy="525932"/>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1800" b="1" i="0" kern="1200">
                <a:solidFill>
                  <a:srgbClr val="0D749F"/>
                </a:solidFill>
                <a:latin typeface="Arial"/>
                <a:ea typeface="+mj-ea"/>
                <a:cs typeface="Arial"/>
              </a:defRPr>
            </a:lvl1pPr>
          </a:lstStyle>
          <a:p>
            <a:pPr algn="r"/>
            <a:r>
              <a:rPr lang="ru-RU" sz="3200" dirty="0">
                <a:solidFill>
                  <a:schemeClr val="bg1"/>
                </a:solidFill>
              </a:rPr>
              <a:t>ВЕРСИИ ОС </a:t>
            </a:r>
            <a:r>
              <a:rPr lang="en-US" sz="3200" dirty="0">
                <a:solidFill>
                  <a:schemeClr val="bg1"/>
                </a:solidFill>
              </a:rPr>
              <a:t>ANDROID</a:t>
            </a:r>
          </a:p>
        </p:txBody>
      </p:sp>
      <p:grpSp>
        <p:nvGrpSpPr>
          <p:cNvPr id="11" name="Group 10"/>
          <p:cNvGrpSpPr/>
          <p:nvPr/>
        </p:nvGrpSpPr>
        <p:grpSpPr>
          <a:xfrm>
            <a:off x="-1702" y="663398"/>
            <a:ext cx="12193702" cy="4934639"/>
            <a:chOff x="-1702" y="663398"/>
            <a:chExt cx="12193702" cy="4934639"/>
          </a:xfrm>
        </p:grpSpPr>
        <p:pic>
          <p:nvPicPr>
            <p:cNvPr id="8" name="Picture 7"/>
            <p:cNvPicPr>
              <a:picLocks noChangeAspect="1"/>
            </p:cNvPicPr>
            <p:nvPr/>
          </p:nvPicPr>
          <p:blipFill>
            <a:blip r:embed="rId3"/>
            <a:stretch>
              <a:fillRect/>
            </a:stretch>
          </p:blipFill>
          <p:spPr>
            <a:xfrm>
              <a:off x="-1702" y="663398"/>
              <a:ext cx="12193702" cy="4934639"/>
            </a:xfrm>
            <a:prstGeom prst="rect">
              <a:avLst/>
            </a:prstGeom>
          </p:spPr>
        </p:pic>
        <p:pic>
          <p:nvPicPr>
            <p:cNvPr id="10" name="Picture 9"/>
            <p:cNvPicPr>
              <a:picLocks noChangeAspect="1"/>
            </p:cNvPicPr>
            <p:nvPr/>
          </p:nvPicPr>
          <p:blipFill>
            <a:blip r:embed="rId4"/>
            <a:stretch>
              <a:fillRect/>
            </a:stretch>
          </p:blipFill>
          <p:spPr>
            <a:xfrm>
              <a:off x="6954330" y="3373821"/>
              <a:ext cx="323895" cy="495369"/>
            </a:xfrm>
            <a:prstGeom prst="rect">
              <a:avLst/>
            </a:prstGeom>
          </p:spPr>
        </p:pic>
      </p:grpSp>
    </p:spTree>
    <p:extLst>
      <p:ext uri="{BB962C8B-B14F-4D97-AF65-F5344CB8AC3E}">
        <p14:creationId xmlns:p14="http://schemas.microsoft.com/office/powerpoint/2010/main" val="288900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1897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5"/>
          <p:cNvSpPr txBox="1">
            <a:spLocks/>
          </p:cNvSpPr>
          <p:nvPr/>
        </p:nvSpPr>
        <p:spPr>
          <a:xfrm>
            <a:off x="5771535" y="137466"/>
            <a:ext cx="6248325" cy="525932"/>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1800" b="1" i="0" kern="1200">
                <a:solidFill>
                  <a:srgbClr val="0D749F"/>
                </a:solidFill>
                <a:latin typeface="Arial"/>
                <a:ea typeface="+mj-ea"/>
                <a:cs typeface="Arial"/>
              </a:defRPr>
            </a:lvl1pPr>
          </a:lstStyle>
          <a:p>
            <a:pPr algn="r"/>
            <a:r>
              <a:rPr lang="ru-RU" sz="3200" dirty="0">
                <a:solidFill>
                  <a:schemeClr val="bg1"/>
                </a:solidFill>
              </a:rPr>
              <a:t>ТЕКУЩАЯ ВЕРСИЯ </a:t>
            </a:r>
            <a:r>
              <a:rPr lang="en-US" sz="3200" dirty="0">
                <a:solidFill>
                  <a:schemeClr val="bg1"/>
                </a:solidFill>
              </a:rPr>
              <a:t>ANDROID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6385" y="800864"/>
            <a:ext cx="4277854" cy="2424117"/>
          </a:xfrm>
          <a:prstGeom prst="rect">
            <a:avLst/>
          </a:prstGeom>
        </p:spPr>
      </p:pic>
      <p:pic>
        <p:nvPicPr>
          <p:cNvPr id="18" name="Picture 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80022" y="1113221"/>
            <a:ext cx="2282776" cy="3819839"/>
          </a:xfrm>
          <a:prstGeom prst="rect">
            <a:avLst/>
          </a:prstGeom>
          <a:noFill/>
          <a:ln w="9525">
            <a:noFill/>
            <a:miter lim="800000"/>
            <a:headEnd/>
            <a:tailEnd/>
          </a:ln>
        </p:spPr>
      </p:pic>
      <p:grpSp>
        <p:nvGrpSpPr>
          <p:cNvPr id="19" name="Group 18"/>
          <p:cNvGrpSpPr/>
          <p:nvPr/>
        </p:nvGrpSpPr>
        <p:grpSpPr>
          <a:xfrm>
            <a:off x="4485145" y="915968"/>
            <a:ext cx="2660637" cy="4451449"/>
            <a:chOff x="8744478" y="981103"/>
            <a:chExt cx="3306007" cy="5531203"/>
          </a:xfrm>
        </p:grpSpPr>
        <p:pic>
          <p:nvPicPr>
            <p:cNvPr id="20" name="Picture 19"/>
            <p:cNvPicPr>
              <a:picLocks noChangeAspect="1"/>
            </p:cNvPicPr>
            <p:nvPr/>
          </p:nvPicPr>
          <p:blipFill>
            <a:blip r:embed="rId5"/>
            <a:stretch>
              <a:fillRect/>
            </a:stretch>
          </p:blipFill>
          <p:spPr>
            <a:xfrm>
              <a:off x="8744478" y="981103"/>
              <a:ext cx="3306007" cy="5531203"/>
            </a:xfrm>
            <a:prstGeom prst="rect">
              <a:avLst/>
            </a:prstGeom>
          </p:spPr>
        </p:pic>
        <p:pic>
          <p:nvPicPr>
            <p:cNvPr id="21" name="Picture 6" descr="C:\Users\grk783\Desktop\workforce connect2.jpg"/>
            <p:cNvPicPr>
              <a:picLocks noChangeAspect="1" noChangeArrowheads="1"/>
            </p:cNvPicPr>
            <p:nvPr/>
          </p:nvPicPr>
          <p:blipFill>
            <a:blip r:embed="rId6" cstate="screen"/>
            <a:srcRect/>
            <a:stretch>
              <a:fillRect/>
            </a:stretch>
          </p:blipFill>
          <p:spPr bwMode="auto">
            <a:xfrm>
              <a:off x="9513303" y="1894200"/>
              <a:ext cx="1941503" cy="3372899"/>
            </a:xfrm>
            <a:prstGeom prst="rect">
              <a:avLst/>
            </a:prstGeom>
            <a:noFill/>
          </p:spPr>
        </p:pic>
      </p:grpSp>
      <p:sp>
        <p:nvSpPr>
          <p:cNvPr id="23" name="TextBox 22"/>
          <p:cNvSpPr txBox="1"/>
          <p:nvPr/>
        </p:nvSpPr>
        <p:spPr>
          <a:xfrm rot="16200000">
            <a:off x="1020069" y="3948197"/>
            <a:ext cx="1719906" cy="325308"/>
          </a:xfrm>
          <a:prstGeom prst="rect">
            <a:avLst/>
          </a:prstGeom>
          <a:noFill/>
        </p:spPr>
        <p:txBody>
          <a:bodyPr wrap="square" lIns="108802" tIns="54401" rIns="108802" bIns="54401" rtlCol="0">
            <a:spAutoFit/>
          </a:bodyPr>
          <a:lstStyle/>
          <a:p>
            <a:pPr algn="ctr"/>
            <a:r>
              <a:rPr lang="en-US" sz="1400" b="1" dirty="0">
                <a:solidFill>
                  <a:schemeClr val="bg1"/>
                </a:solidFill>
              </a:rPr>
              <a:t>TC5x</a:t>
            </a:r>
          </a:p>
        </p:txBody>
      </p:sp>
      <p:sp>
        <p:nvSpPr>
          <p:cNvPr id="24" name="TextBox 23"/>
          <p:cNvSpPr txBox="1"/>
          <p:nvPr/>
        </p:nvSpPr>
        <p:spPr>
          <a:xfrm rot="16200000">
            <a:off x="3726719" y="3948197"/>
            <a:ext cx="1719906" cy="325308"/>
          </a:xfrm>
          <a:prstGeom prst="rect">
            <a:avLst/>
          </a:prstGeom>
          <a:noFill/>
        </p:spPr>
        <p:txBody>
          <a:bodyPr wrap="square" lIns="108802" tIns="54401" rIns="108802" bIns="54401" rtlCol="0">
            <a:spAutoFit/>
          </a:bodyPr>
          <a:lstStyle/>
          <a:p>
            <a:pPr algn="ctr"/>
            <a:r>
              <a:rPr lang="en-US" sz="1400" b="1" dirty="0">
                <a:solidFill>
                  <a:schemeClr val="bg1"/>
                </a:solidFill>
              </a:rPr>
              <a:t>TC7x</a:t>
            </a:r>
          </a:p>
        </p:txBody>
      </p:sp>
      <p:cxnSp>
        <p:nvCxnSpPr>
          <p:cNvPr id="27" name="Straight Arrow Connector 26"/>
          <p:cNvCxnSpPr/>
          <p:nvPr/>
        </p:nvCxnSpPr>
        <p:spPr>
          <a:xfrm flipH="1">
            <a:off x="5746325" y="5350849"/>
            <a:ext cx="151528" cy="19186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21835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1897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5"/>
          <p:cNvSpPr txBox="1">
            <a:spLocks/>
          </p:cNvSpPr>
          <p:nvPr/>
        </p:nvSpPr>
        <p:spPr>
          <a:xfrm>
            <a:off x="4973445" y="137466"/>
            <a:ext cx="7046416" cy="525932"/>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1800" b="1" i="0" kern="1200">
                <a:solidFill>
                  <a:srgbClr val="0D749F"/>
                </a:solidFill>
                <a:latin typeface="Arial"/>
                <a:ea typeface="+mj-ea"/>
                <a:cs typeface="Arial"/>
              </a:defRPr>
            </a:lvl1pPr>
          </a:lstStyle>
          <a:p>
            <a:pPr algn="r"/>
            <a:r>
              <a:rPr lang="ru-RU" sz="3200" dirty="0">
                <a:solidFill>
                  <a:schemeClr val="bg1"/>
                </a:solidFill>
              </a:rPr>
              <a:t>НА ПОДХОДЕ</a:t>
            </a:r>
            <a:endParaRPr lang="en-US" sz="3200" dirty="0">
              <a:solidFill>
                <a:schemeClr val="bg1"/>
              </a:solidFill>
            </a:endParaRPr>
          </a:p>
        </p:txBody>
      </p:sp>
      <p:pic>
        <p:nvPicPr>
          <p:cNvPr id="5" name="Picture 4"/>
          <p:cNvPicPr>
            <a:picLocks noChangeAspect="1"/>
          </p:cNvPicPr>
          <p:nvPr/>
        </p:nvPicPr>
        <p:blipFill>
          <a:blip r:embed="rId3"/>
          <a:stretch>
            <a:fillRect/>
          </a:stretch>
        </p:blipFill>
        <p:spPr>
          <a:xfrm>
            <a:off x="3907289" y="1089295"/>
            <a:ext cx="4371472" cy="4247459"/>
          </a:xfrm>
          <a:prstGeom prst="rect">
            <a:avLst/>
          </a:prstGeom>
        </p:spPr>
      </p:pic>
    </p:spTree>
    <p:extLst>
      <p:ext uri="{BB962C8B-B14F-4D97-AF65-F5344CB8AC3E}">
        <p14:creationId xmlns:p14="http://schemas.microsoft.com/office/powerpoint/2010/main" val="197810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1897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6" name="Straight Connector 55"/>
          <p:cNvCxnSpPr/>
          <p:nvPr/>
        </p:nvCxnSpPr>
        <p:spPr>
          <a:xfrm>
            <a:off x="6596381" y="925719"/>
            <a:ext cx="0" cy="0"/>
          </a:xfrm>
          <a:prstGeom prst="line">
            <a:avLst/>
          </a:prstGeom>
          <a:ln w="3175" cmpd="sng">
            <a:solidFill>
              <a:srgbClr val="0077A0"/>
            </a:solidFill>
          </a:ln>
          <a:effectLst/>
        </p:spPr>
        <p:style>
          <a:lnRef idx="2">
            <a:schemeClr val="accent1"/>
          </a:lnRef>
          <a:fillRef idx="0">
            <a:schemeClr val="accent1"/>
          </a:fillRef>
          <a:effectRef idx="1">
            <a:schemeClr val="accent1"/>
          </a:effectRef>
          <a:fontRef idx="minor">
            <a:schemeClr val="tx1"/>
          </a:fontRef>
        </p:style>
      </p:cxnSp>
      <p:graphicFrame>
        <p:nvGraphicFramePr>
          <p:cNvPr id="57" name="Table 56"/>
          <p:cNvGraphicFramePr>
            <a:graphicFrameLocks noGrp="1"/>
          </p:cNvGraphicFramePr>
          <p:nvPr>
            <p:extLst>
              <p:ext uri="{D42A27DB-BD31-4B8C-83A1-F6EECF244321}">
                <p14:modId xmlns:p14="http://schemas.microsoft.com/office/powerpoint/2010/main" val="4042178269"/>
              </p:ext>
            </p:extLst>
          </p:nvPr>
        </p:nvGraphicFramePr>
        <p:xfrm>
          <a:off x="914401" y="1224278"/>
          <a:ext cx="10283688" cy="1697217"/>
        </p:xfrm>
        <a:graphic>
          <a:graphicData uri="http://schemas.openxmlformats.org/drawingml/2006/table">
            <a:tbl>
              <a:tblPr firstRow="1" bandRow="1">
                <a:tableStyleId>{5C22544A-7EE6-4342-B048-85BDC9FD1C3A}</a:tableStyleId>
              </a:tblPr>
              <a:tblGrid>
                <a:gridCol w="2570922">
                  <a:extLst>
                    <a:ext uri="{9D8B030D-6E8A-4147-A177-3AD203B41FA5}">
                      <a16:colId xmlns:a16="http://schemas.microsoft.com/office/drawing/2014/main" val="1847451895"/>
                    </a:ext>
                  </a:extLst>
                </a:gridCol>
                <a:gridCol w="2570922">
                  <a:extLst>
                    <a:ext uri="{9D8B030D-6E8A-4147-A177-3AD203B41FA5}">
                      <a16:colId xmlns:a16="http://schemas.microsoft.com/office/drawing/2014/main" val="20002"/>
                    </a:ext>
                  </a:extLst>
                </a:gridCol>
                <a:gridCol w="2570922">
                  <a:extLst>
                    <a:ext uri="{9D8B030D-6E8A-4147-A177-3AD203B41FA5}">
                      <a16:colId xmlns:a16="http://schemas.microsoft.com/office/drawing/2014/main" val="3113472616"/>
                    </a:ext>
                  </a:extLst>
                </a:gridCol>
                <a:gridCol w="2570922">
                  <a:extLst>
                    <a:ext uri="{9D8B030D-6E8A-4147-A177-3AD203B41FA5}">
                      <a16:colId xmlns:a16="http://schemas.microsoft.com/office/drawing/2014/main" val="1468686743"/>
                    </a:ext>
                  </a:extLst>
                </a:gridCol>
              </a:tblGrid>
              <a:tr h="5243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baseline="0" dirty="0">
                          <a:solidFill>
                            <a:schemeClr val="bg1"/>
                          </a:solidFill>
                          <a:latin typeface="Arial" pitchFamily="34" charset="0"/>
                          <a:cs typeface="Arial" pitchFamily="34" charset="0"/>
                        </a:rPr>
                        <a:t>ИНСТРУМЕНТЫ ДЛЯ БИЗНЕСА</a:t>
                      </a:r>
                      <a:endParaRPr lang="en-US" sz="1600" b="1" dirty="0">
                        <a:solidFill>
                          <a:schemeClr val="bg1"/>
                        </a:solidFill>
                        <a:latin typeface="Arial" pitchFamily="34" charset="0"/>
                        <a:cs typeface="Arial" pitchFamily="34" charset="0"/>
                      </a:endParaRP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algn="ctr"/>
                      <a:r>
                        <a:rPr lang="ru-RU" sz="1600" b="1" dirty="0">
                          <a:solidFill>
                            <a:schemeClr val="bg1"/>
                          </a:solidFill>
                          <a:latin typeface="Arial" pitchFamily="34" charset="0"/>
                          <a:cs typeface="Arial" pitchFamily="34" charset="0"/>
                        </a:rPr>
                        <a:t>ИНСТРУМЕНТЫ ДЛЯ СОТРУДНИКА</a:t>
                      </a:r>
                      <a:endParaRPr lang="en-US" sz="1600"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dirty="0">
                          <a:solidFill>
                            <a:schemeClr val="bg1"/>
                          </a:solidFill>
                          <a:latin typeface="Arial" pitchFamily="34" charset="0"/>
                          <a:cs typeface="Arial" pitchFamily="34" charset="0"/>
                        </a:rPr>
                        <a:t>ИНСТРУМЕНТЫ ДЛЯ УПРАВЛЕНИЯ</a:t>
                      </a:r>
                      <a:endParaRPr lang="en-US" sz="1600" b="1"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dirty="0">
                          <a:solidFill>
                            <a:schemeClr val="bg1"/>
                          </a:solidFill>
                          <a:latin typeface="Arial" pitchFamily="34" charset="0"/>
                          <a:cs typeface="Arial" pitchFamily="34" charset="0"/>
                        </a:rPr>
                        <a:t>ИНСТРУМЕНТЫ</a:t>
                      </a:r>
                      <a:r>
                        <a:rPr lang="ru-RU" sz="1600" b="1" baseline="0" dirty="0">
                          <a:solidFill>
                            <a:schemeClr val="bg1"/>
                          </a:solidFill>
                          <a:latin typeface="Arial" pitchFamily="34" charset="0"/>
                          <a:cs typeface="Arial" pitchFamily="34" charset="0"/>
                        </a:rPr>
                        <a:t> ДЛЯ РАЗРАБОТКИ</a:t>
                      </a:r>
                      <a:endParaRPr lang="en-US" sz="1600" b="1" dirty="0">
                        <a:solidFill>
                          <a:schemeClr val="bg1"/>
                        </a:solidFill>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86577">
                <a:tc>
                  <a:txBody>
                    <a:bodyPr/>
                    <a:lstStyle/>
                    <a:p>
                      <a:pPr algn="ctr"/>
                      <a:r>
                        <a:rPr lang="ru-RU" sz="1600" b="1" dirty="0">
                          <a:latin typeface="Arial" pitchFamily="34" charset="0"/>
                          <a:cs typeface="Arial" pitchFamily="34" charset="0"/>
                        </a:rPr>
                        <a:t>Сотрудники</a:t>
                      </a:r>
                      <a:endParaRPr lang="en-US" sz="1600" b="1" dirty="0">
                        <a:latin typeface="Arial" pitchFamily="34" charset="0"/>
                        <a:cs typeface="Arial" pitchFamily="34" charset="0"/>
                      </a:endParaRPr>
                    </a:p>
                  </a:txBody>
                  <a:tcPr anchor="ct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pPr algn="ctr"/>
                      <a:r>
                        <a:rPr lang="ru-RU" sz="1600" b="1" dirty="0">
                          <a:latin typeface="Arial" pitchFamily="34" charset="0"/>
                          <a:cs typeface="Arial" pitchFamily="34" charset="0"/>
                        </a:rPr>
                        <a:t>Сотрудники</a:t>
                      </a:r>
                      <a:endParaRPr lang="en-US" sz="1600" b="1" dirty="0">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pPr algn="ctr"/>
                      <a:r>
                        <a:rPr lang="ru-RU" sz="1600" b="1" dirty="0">
                          <a:latin typeface="Arial" pitchFamily="34" charset="0"/>
                          <a:cs typeface="Arial" pitchFamily="34" charset="0"/>
                        </a:rPr>
                        <a:t>Администратор</a:t>
                      </a:r>
                      <a:endParaRPr lang="en-US" sz="1600" b="1" dirty="0">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pPr algn="ctr"/>
                      <a:r>
                        <a:rPr lang="ru-RU" sz="1600" b="1" dirty="0">
                          <a:latin typeface="Arial" pitchFamily="34" charset="0"/>
                          <a:cs typeface="Arial" pitchFamily="34" charset="0"/>
                        </a:rPr>
                        <a:t>Разработчики</a:t>
                      </a:r>
                      <a:endParaRPr lang="en-US" sz="1600" b="1" dirty="0">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830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1" i="1" dirty="0">
                          <a:latin typeface="Arial" pitchFamily="34" charset="0"/>
                          <a:cs typeface="Arial" pitchFamily="34" charset="0"/>
                        </a:rPr>
                        <a:t>Снижение рисков и затрат с помощью специально созданных готовых к использованию корпоративных приложений.</a:t>
                      </a:r>
                      <a:endParaRPr lang="en-US" sz="1050" b="1" i="1" dirty="0">
                        <a:latin typeface="Arial" pitchFamily="34" charset="0"/>
                        <a:cs typeface="Arial" pitchFamily="34" charset="0"/>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ru-RU" sz="1050" b="1" i="1" dirty="0">
                          <a:solidFill>
                            <a:srgbClr val="404040"/>
                          </a:solidFill>
                          <a:latin typeface="Arial" pitchFamily="34" charset="0"/>
                          <a:cs typeface="Arial" pitchFamily="34" charset="0"/>
                        </a:rPr>
                        <a:t>Усиление безопасности, повышение производительности и расширение</a:t>
                      </a:r>
                      <a:r>
                        <a:rPr lang="ru-RU" sz="1050" b="1" i="1" baseline="0" dirty="0">
                          <a:solidFill>
                            <a:srgbClr val="404040"/>
                          </a:solidFill>
                          <a:latin typeface="Arial" pitchFamily="34" charset="0"/>
                          <a:cs typeface="Arial" pitchFamily="34" charset="0"/>
                        </a:rPr>
                        <a:t> экспертизы</a:t>
                      </a:r>
                      <a:endParaRPr lang="en-US" sz="1050" b="1" i="1" dirty="0">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1" i="1" dirty="0">
                          <a:latin typeface="Arial" pitchFamily="34" charset="0"/>
                          <a:cs typeface="Arial" pitchFamily="34" charset="0"/>
                        </a:rPr>
                        <a:t>Сделать процесс управления простым и эффективным.</a:t>
                      </a:r>
                      <a:endParaRPr lang="en-US" sz="1050" b="1" i="1" dirty="0">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1" i="1" dirty="0">
                          <a:latin typeface="Arial" pitchFamily="34" charset="0"/>
                          <a:cs typeface="Arial" pitchFamily="34" charset="0"/>
                        </a:rPr>
                        <a:t>Легкий доступ к особенностям устройства независимо от инструментов или предпочтений разработчика.</a:t>
                      </a:r>
                      <a:endParaRPr lang="en-US" sz="1050" b="1" i="1" dirty="0">
                        <a:latin typeface="Arial" pitchFamily="34" charset="0"/>
                        <a:cs typeface="Arial"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bl>
          </a:graphicData>
        </a:graphic>
      </p:graphicFrame>
      <p:sp>
        <p:nvSpPr>
          <p:cNvPr id="58" name="Title 5"/>
          <p:cNvSpPr txBox="1">
            <a:spLocks/>
          </p:cNvSpPr>
          <p:nvPr/>
        </p:nvSpPr>
        <p:spPr>
          <a:xfrm>
            <a:off x="8550435" y="6332068"/>
            <a:ext cx="3495791" cy="525932"/>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1800" b="1" i="0" kern="1200">
                <a:solidFill>
                  <a:srgbClr val="0D749F"/>
                </a:solidFill>
                <a:latin typeface="Arial"/>
                <a:ea typeface="+mj-ea"/>
                <a:cs typeface="Arial"/>
              </a:defRPr>
            </a:lvl1pPr>
          </a:lstStyle>
          <a:p>
            <a:pPr algn="r"/>
            <a:r>
              <a:rPr lang="en-US" dirty="0">
                <a:solidFill>
                  <a:srgbClr val="0077A0"/>
                </a:solidFill>
              </a:rPr>
              <a:t>Mobility DNA: </a:t>
            </a:r>
            <a:r>
              <a:rPr lang="ru-RU" dirty="0">
                <a:solidFill>
                  <a:srgbClr val="0077A0"/>
                </a:solidFill>
              </a:rPr>
              <a:t>Что внутри</a:t>
            </a:r>
            <a:r>
              <a:rPr lang="en-US" dirty="0">
                <a:solidFill>
                  <a:srgbClr val="0077A0"/>
                </a:solidFill>
              </a:rPr>
              <a:t>?</a:t>
            </a:r>
          </a:p>
        </p:txBody>
      </p:sp>
      <p:pic>
        <p:nvPicPr>
          <p:cNvPr id="61" name="Picture 60" descr="DNA_silueta_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43826" y="293891"/>
            <a:ext cx="1643337" cy="654004"/>
          </a:xfrm>
          <a:prstGeom prst="rect">
            <a:avLst/>
          </a:prstGeom>
        </p:spPr>
      </p:pic>
      <p:cxnSp>
        <p:nvCxnSpPr>
          <p:cNvPr id="62" name="Straight Connector 61"/>
          <p:cNvCxnSpPr/>
          <p:nvPr/>
        </p:nvCxnSpPr>
        <p:spPr>
          <a:xfrm>
            <a:off x="2263895" y="620893"/>
            <a:ext cx="2548867" cy="0"/>
          </a:xfrm>
          <a:prstGeom prst="line">
            <a:avLst/>
          </a:prstGeom>
          <a:ln w="3175" cmpd="sng">
            <a:solidFill>
              <a:srgbClr val="0077A0"/>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2263895" y="620893"/>
            <a:ext cx="0" cy="247891"/>
          </a:xfrm>
          <a:prstGeom prst="line">
            <a:avLst/>
          </a:prstGeom>
          <a:ln w="3175" cmpd="sng">
            <a:solidFill>
              <a:srgbClr val="0077A0"/>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7127561" y="620893"/>
            <a:ext cx="2792327" cy="0"/>
          </a:xfrm>
          <a:prstGeom prst="line">
            <a:avLst/>
          </a:prstGeom>
          <a:ln w="3175" cmpd="sng">
            <a:solidFill>
              <a:srgbClr val="0077A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9919888" y="620893"/>
            <a:ext cx="0" cy="247891"/>
          </a:xfrm>
          <a:prstGeom prst="line">
            <a:avLst/>
          </a:prstGeom>
          <a:ln w="3175" cmpd="sng">
            <a:solidFill>
              <a:srgbClr val="0077A0"/>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744494" y="755102"/>
            <a:ext cx="0" cy="0"/>
          </a:xfrm>
          <a:prstGeom prst="line">
            <a:avLst/>
          </a:prstGeom>
          <a:ln w="3175" cmpd="sng">
            <a:solidFill>
              <a:srgbClr val="0077A0"/>
            </a:solidFill>
          </a:ln>
          <a:effectLst/>
        </p:spPr>
        <p:style>
          <a:lnRef idx="2">
            <a:schemeClr val="accent1"/>
          </a:lnRef>
          <a:fillRef idx="0">
            <a:schemeClr val="accent1"/>
          </a:fillRef>
          <a:effectRef idx="1">
            <a:schemeClr val="accent1"/>
          </a:effectRef>
          <a:fontRef idx="minor">
            <a:schemeClr val="tx1"/>
          </a:fontRef>
        </p:style>
      </p:cxnSp>
      <p:grpSp>
        <p:nvGrpSpPr>
          <p:cNvPr id="89" name="Group 88"/>
          <p:cNvGrpSpPr/>
          <p:nvPr/>
        </p:nvGrpSpPr>
        <p:grpSpPr>
          <a:xfrm>
            <a:off x="1011969" y="3028988"/>
            <a:ext cx="2526360" cy="1528280"/>
            <a:chOff x="1011969" y="3426554"/>
            <a:chExt cx="2526360" cy="1528280"/>
          </a:xfrm>
        </p:grpSpPr>
        <p:grpSp>
          <p:nvGrpSpPr>
            <p:cNvPr id="92" name="Group 91"/>
            <p:cNvGrpSpPr/>
            <p:nvPr/>
          </p:nvGrpSpPr>
          <p:grpSpPr>
            <a:xfrm>
              <a:off x="1570642" y="3565980"/>
              <a:ext cx="1967687" cy="1388854"/>
              <a:chOff x="822961" y="5567792"/>
              <a:chExt cx="1579748" cy="1388854"/>
            </a:xfrm>
          </p:grpSpPr>
          <p:sp>
            <p:nvSpPr>
              <p:cNvPr id="93" name="Rectangle 92"/>
              <p:cNvSpPr/>
              <p:nvPr/>
            </p:nvSpPr>
            <p:spPr>
              <a:xfrm>
                <a:off x="822961" y="5567792"/>
                <a:ext cx="1579748"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rPr>
                  <a:t>Workforce Connect</a:t>
                </a:r>
              </a:p>
            </p:txBody>
          </p:sp>
          <p:sp>
            <p:nvSpPr>
              <p:cNvPr id="94" name="Rectangle 93"/>
              <p:cNvSpPr/>
              <p:nvPr/>
            </p:nvSpPr>
            <p:spPr>
              <a:xfrm>
                <a:off x="822961" y="6047383"/>
                <a:ext cx="1579748"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schemeClr val="bg1"/>
                    </a:solidFill>
                    <a:effectLst/>
                    <a:uLnTx/>
                    <a:uFillTx/>
                  </a:rPr>
                  <a:t>TekSpeech</a:t>
                </a:r>
                <a:r>
                  <a:rPr kumimoji="0" lang="en-US" sz="1600" b="0" i="0" u="none" strike="noStrike" kern="0" cap="none" spc="0" normalizeH="0" baseline="0" noProof="0" dirty="0">
                    <a:ln>
                      <a:noFill/>
                    </a:ln>
                    <a:solidFill>
                      <a:schemeClr val="bg1"/>
                    </a:solidFill>
                    <a:effectLst/>
                    <a:uLnTx/>
                    <a:uFillTx/>
                  </a:rPr>
                  <a:t> Pro</a:t>
                </a:r>
              </a:p>
            </p:txBody>
          </p:sp>
          <p:sp>
            <p:nvSpPr>
              <p:cNvPr id="95" name="Rectangle 94"/>
              <p:cNvSpPr/>
              <p:nvPr/>
            </p:nvSpPr>
            <p:spPr>
              <a:xfrm>
                <a:off x="822961" y="6618092"/>
                <a:ext cx="1579748"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rPr>
                  <a:t> </a:t>
                </a:r>
                <a:r>
                  <a:rPr kumimoji="0" lang="en-US" sz="1600" b="0" i="0" u="none" strike="noStrike" kern="0" cap="none" spc="0" normalizeH="0" baseline="0" noProof="0" dirty="0" err="1">
                    <a:ln>
                      <a:noFill/>
                    </a:ln>
                    <a:solidFill>
                      <a:schemeClr val="bg1"/>
                    </a:solidFill>
                    <a:effectLst/>
                    <a:uLnTx/>
                    <a:uFillTx/>
                  </a:rPr>
                  <a:t>SmartDex</a:t>
                </a:r>
                <a:endParaRPr kumimoji="0" lang="en-US" sz="1600" b="0" i="0" u="none" strike="noStrike" kern="0" cap="none" spc="0" normalizeH="0" baseline="0" noProof="0" dirty="0">
                  <a:ln>
                    <a:noFill/>
                  </a:ln>
                  <a:solidFill>
                    <a:schemeClr val="bg1"/>
                  </a:solidFill>
                  <a:effectLst/>
                  <a:uLnTx/>
                  <a:uFillTx/>
                </a:endParaRPr>
              </a:p>
            </p:txBody>
          </p:sp>
        </p:grpSp>
        <p:pic>
          <p:nvPicPr>
            <p:cNvPr id="96" name="Picture 9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969" y="4613115"/>
              <a:ext cx="576062" cy="288031"/>
            </a:xfrm>
            <a:prstGeom prst="rect">
              <a:avLst/>
            </a:prstGeom>
          </p:spPr>
        </p:pic>
        <p:pic>
          <p:nvPicPr>
            <p:cNvPr id="97" name="Picture 9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4966" y="4068781"/>
              <a:ext cx="356569" cy="368950"/>
            </a:xfrm>
            <a:prstGeom prst="rect">
              <a:avLst/>
            </a:prstGeom>
          </p:spPr>
        </p:pic>
        <p:pic>
          <p:nvPicPr>
            <p:cNvPr id="98" name="Picture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6589" y="3426554"/>
              <a:ext cx="424718" cy="395224"/>
            </a:xfrm>
            <a:prstGeom prst="rect">
              <a:avLst/>
            </a:prstGeom>
          </p:spPr>
        </p:pic>
      </p:grpSp>
      <p:sp>
        <p:nvSpPr>
          <p:cNvPr id="85" name="Rounded Rectangle 84"/>
          <p:cNvSpPr/>
          <p:nvPr/>
        </p:nvSpPr>
        <p:spPr>
          <a:xfrm>
            <a:off x="818209" y="4143148"/>
            <a:ext cx="1789044" cy="568878"/>
          </a:xfrm>
          <a:prstGeom prst="round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8" name="Group 87"/>
          <p:cNvGrpSpPr/>
          <p:nvPr/>
        </p:nvGrpSpPr>
        <p:grpSpPr>
          <a:xfrm>
            <a:off x="3718967" y="2967355"/>
            <a:ext cx="2551086" cy="2915476"/>
            <a:chOff x="3718967" y="3364921"/>
            <a:chExt cx="2551086" cy="2915476"/>
          </a:xfrm>
        </p:grpSpPr>
        <p:sp>
          <p:nvSpPr>
            <p:cNvPr id="99" name="Rectangle 98"/>
            <p:cNvSpPr/>
            <p:nvPr/>
          </p:nvSpPr>
          <p:spPr>
            <a:xfrm>
              <a:off x="4180315" y="4473605"/>
              <a:ext cx="1270160"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rPr>
                <a:t>Swipe Assist </a:t>
              </a:r>
            </a:p>
          </p:txBody>
        </p:sp>
        <p:sp>
          <p:nvSpPr>
            <p:cNvPr id="100" name="Rectangle 99"/>
            <p:cNvSpPr/>
            <p:nvPr/>
          </p:nvSpPr>
          <p:spPr>
            <a:xfrm>
              <a:off x="4180315" y="3855798"/>
              <a:ext cx="2089738"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rPr>
                <a:t>All-Touch Terminal Emulation</a:t>
              </a:r>
            </a:p>
          </p:txBody>
        </p:sp>
        <p:grpSp>
          <p:nvGrpSpPr>
            <p:cNvPr id="101" name="Group 100"/>
            <p:cNvGrpSpPr/>
            <p:nvPr/>
          </p:nvGrpSpPr>
          <p:grpSpPr>
            <a:xfrm>
              <a:off x="4214062" y="4143643"/>
              <a:ext cx="1685855" cy="1332212"/>
              <a:chOff x="6565392" y="5971612"/>
              <a:chExt cx="1270160" cy="1332212"/>
            </a:xfrm>
          </p:grpSpPr>
          <p:sp>
            <p:nvSpPr>
              <p:cNvPr id="102" name="Rectangle 101"/>
              <p:cNvSpPr/>
              <p:nvPr/>
            </p:nvSpPr>
            <p:spPr>
              <a:xfrm>
                <a:off x="6565392" y="5971612"/>
                <a:ext cx="1270160"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chemeClr val="bg1"/>
                  </a:solidFill>
                  <a:effectLst/>
                  <a:uLnTx/>
                  <a:uFillTx/>
                </a:endParaRPr>
              </a:p>
            </p:txBody>
          </p:sp>
          <p:sp>
            <p:nvSpPr>
              <p:cNvPr id="103" name="Rectangle 102"/>
              <p:cNvSpPr/>
              <p:nvPr/>
            </p:nvSpPr>
            <p:spPr>
              <a:xfrm>
                <a:off x="6565392" y="6332031"/>
                <a:ext cx="1270160"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chemeClr val="bg1"/>
                  </a:solidFill>
                  <a:effectLst/>
                  <a:uLnTx/>
                  <a:uFillTx/>
                </a:endParaRPr>
              </a:p>
            </p:txBody>
          </p:sp>
          <p:sp>
            <p:nvSpPr>
              <p:cNvPr id="104" name="Rectangle 103"/>
              <p:cNvSpPr/>
              <p:nvPr/>
            </p:nvSpPr>
            <p:spPr>
              <a:xfrm>
                <a:off x="6565392" y="6719049"/>
                <a:ext cx="1270160"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rPr>
                  <a:t>Enterprise Keyboard</a:t>
                </a:r>
              </a:p>
            </p:txBody>
          </p:sp>
        </p:grpSp>
        <p:sp>
          <p:nvSpPr>
            <p:cNvPr id="105" name="Rectangle 104"/>
            <p:cNvSpPr/>
            <p:nvPr/>
          </p:nvSpPr>
          <p:spPr>
            <a:xfrm>
              <a:off x="4175717" y="5474287"/>
              <a:ext cx="1685855"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rPr>
                <a:t>DataWedge </a:t>
              </a:r>
            </a:p>
          </p:txBody>
        </p:sp>
        <p:sp>
          <p:nvSpPr>
            <p:cNvPr id="106" name="Rectangle 105"/>
            <p:cNvSpPr/>
            <p:nvPr/>
          </p:nvSpPr>
          <p:spPr>
            <a:xfrm>
              <a:off x="4175717" y="5927198"/>
              <a:ext cx="1685855"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schemeClr val="bg1"/>
                  </a:solidFill>
                  <a:effectLst/>
                  <a:uLnTx/>
                  <a:uFillTx/>
                </a:rPr>
                <a:t>PowerPrecision</a:t>
              </a:r>
              <a:endParaRPr kumimoji="0" lang="en-US" sz="1600" b="0" i="0" u="none" strike="noStrike" kern="0" cap="none" spc="0" normalizeH="0" baseline="0" noProof="0" dirty="0">
                <a:ln>
                  <a:noFill/>
                </a:ln>
                <a:solidFill>
                  <a:schemeClr val="bg1"/>
                </a:solidFill>
                <a:effectLst/>
                <a:uLnTx/>
                <a:uFillTx/>
              </a:endParaRPr>
            </a:p>
          </p:txBody>
        </p:sp>
        <p:pic>
          <p:nvPicPr>
            <p:cNvPr id="107" name="Picture 10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66690" y="4000696"/>
              <a:ext cx="321693" cy="321693"/>
            </a:xfrm>
            <a:prstGeom prst="rect">
              <a:avLst/>
            </a:prstGeom>
          </p:spPr>
        </p:pic>
        <p:pic>
          <p:nvPicPr>
            <p:cNvPr id="109" name="Picture 10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66690" y="5428573"/>
              <a:ext cx="321693" cy="321693"/>
            </a:xfrm>
            <a:prstGeom prst="rect">
              <a:avLst/>
            </a:prstGeom>
          </p:spPr>
        </p:pic>
        <p:pic>
          <p:nvPicPr>
            <p:cNvPr id="111" name="Picture 1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18967" y="4980620"/>
              <a:ext cx="352512" cy="352512"/>
            </a:xfrm>
            <a:prstGeom prst="rect">
              <a:avLst/>
            </a:prstGeom>
          </p:spPr>
        </p:pic>
        <p:pic>
          <p:nvPicPr>
            <p:cNvPr id="113" name="Picture 1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18967" y="5860133"/>
              <a:ext cx="420264" cy="420264"/>
            </a:xfrm>
            <a:prstGeom prst="rect">
              <a:avLst/>
            </a:prstGeom>
          </p:spPr>
        </p:pic>
        <p:pic>
          <p:nvPicPr>
            <p:cNvPr id="114" name="Picture 1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58346" y="3391978"/>
              <a:ext cx="330037" cy="330037"/>
            </a:xfrm>
            <a:prstGeom prst="rect">
              <a:avLst/>
            </a:prstGeom>
          </p:spPr>
        </p:pic>
        <p:pic>
          <p:nvPicPr>
            <p:cNvPr id="116" name="Picture 1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31980" y="4424347"/>
              <a:ext cx="287628" cy="431442"/>
            </a:xfrm>
            <a:prstGeom prst="rect">
              <a:avLst/>
            </a:prstGeom>
          </p:spPr>
        </p:pic>
        <p:sp>
          <p:nvSpPr>
            <p:cNvPr id="117" name="Rectangle 116"/>
            <p:cNvSpPr/>
            <p:nvPr/>
          </p:nvSpPr>
          <p:spPr>
            <a:xfrm>
              <a:off x="4175717" y="3364921"/>
              <a:ext cx="1685855"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rPr>
                <a:t>SimulScan</a:t>
              </a:r>
            </a:p>
          </p:txBody>
        </p:sp>
        <p:pic>
          <p:nvPicPr>
            <p:cNvPr id="118" name="Picture 1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7776" y="3918676"/>
              <a:ext cx="321693" cy="321693"/>
            </a:xfrm>
            <a:prstGeom prst="rect">
              <a:avLst/>
            </a:prstGeom>
          </p:spPr>
        </p:pic>
      </p:grpSp>
      <p:grpSp>
        <p:nvGrpSpPr>
          <p:cNvPr id="91" name="Group 90"/>
          <p:cNvGrpSpPr/>
          <p:nvPr/>
        </p:nvGrpSpPr>
        <p:grpSpPr>
          <a:xfrm>
            <a:off x="6335923" y="2925025"/>
            <a:ext cx="2643817" cy="2072286"/>
            <a:chOff x="6335923" y="3322591"/>
            <a:chExt cx="2643817" cy="2072286"/>
          </a:xfrm>
        </p:grpSpPr>
        <p:sp>
          <p:nvSpPr>
            <p:cNvPr id="119" name="Rectangle 118"/>
            <p:cNvSpPr/>
            <p:nvPr/>
          </p:nvSpPr>
          <p:spPr>
            <a:xfrm>
              <a:off x="6787163" y="5056323"/>
              <a:ext cx="1270160"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rPr>
                <a:t>AppGallery</a:t>
              </a:r>
            </a:p>
          </p:txBody>
        </p:sp>
        <p:sp>
          <p:nvSpPr>
            <p:cNvPr id="120" name="Rectangle 119"/>
            <p:cNvSpPr/>
            <p:nvPr/>
          </p:nvSpPr>
          <p:spPr>
            <a:xfrm>
              <a:off x="6787163" y="3417250"/>
              <a:ext cx="1270160"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rPr>
                <a:t>Stage Now</a:t>
              </a:r>
            </a:p>
          </p:txBody>
        </p:sp>
        <p:sp>
          <p:nvSpPr>
            <p:cNvPr id="121" name="Rectangle 120"/>
            <p:cNvSpPr/>
            <p:nvPr/>
          </p:nvSpPr>
          <p:spPr>
            <a:xfrm>
              <a:off x="6787163" y="3937849"/>
              <a:ext cx="1554415"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rPr>
                <a:t>EMM Tool Kit</a:t>
              </a:r>
            </a:p>
          </p:txBody>
        </p:sp>
        <p:pic>
          <p:nvPicPr>
            <p:cNvPr id="122" name="Picture 1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78327" y="5026645"/>
              <a:ext cx="353835" cy="314521"/>
            </a:xfrm>
            <a:prstGeom prst="rect">
              <a:avLst/>
            </a:prstGeom>
          </p:spPr>
        </p:pic>
        <p:pic>
          <p:nvPicPr>
            <p:cNvPr id="123" name="Picture 1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77935" y="4537039"/>
              <a:ext cx="358458" cy="358458"/>
            </a:xfrm>
            <a:prstGeom prst="rect">
              <a:avLst/>
            </a:prstGeom>
          </p:spPr>
        </p:pic>
        <p:pic>
          <p:nvPicPr>
            <p:cNvPr id="124" name="Picture 1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87377" y="3913330"/>
              <a:ext cx="267963" cy="438485"/>
            </a:xfrm>
            <a:prstGeom prst="rect">
              <a:avLst/>
            </a:prstGeom>
          </p:spPr>
        </p:pic>
        <p:pic>
          <p:nvPicPr>
            <p:cNvPr id="125" name="Picture 12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35923" y="3322591"/>
              <a:ext cx="352484" cy="486884"/>
            </a:xfrm>
            <a:prstGeom prst="rect">
              <a:avLst/>
            </a:prstGeom>
          </p:spPr>
        </p:pic>
        <p:sp>
          <p:nvSpPr>
            <p:cNvPr id="126" name="Rectangle 125"/>
            <p:cNvSpPr/>
            <p:nvPr/>
          </p:nvSpPr>
          <p:spPr>
            <a:xfrm>
              <a:off x="6787163" y="4458614"/>
              <a:ext cx="2192577"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rPr>
                <a:t>Enterprise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rPr>
                <a:t>Home Screen</a:t>
              </a:r>
            </a:p>
          </p:txBody>
        </p:sp>
      </p:grpSp>
      <p:grpSp>
        <p:nvGrpSpPr>
          <p:cNvPr id="86" name="Group 85"/>
          <p:cNvGrpSpPr/>
          <p:nvPr/>
        </p:nvGrpSpPr>
        <p:grpSpPr>
          <a:xfrm>
            <a:off x="8788551" y="2967886"/>
            <a:ext cx="2414305" cy="1181061"/>
            <a:chOff x="8788551" y="3365452"/>
            <a:chExt cx="2414305" cy="1181061"/>
          </a:xfrm>
        </p:grpSpPr>
        <p:sp>
          <p:nvSpPr>
            <p:cNvPr id="127" name="Rectangle 126"/>
            <p:cNvSpPr/>
            <p:nvPr/>
          </p:nvSpPr>
          <p:spPr>
            <a:xfrm>
              <a:off x="9220976" y="4207959"/>
              <a:ext cx="1981880"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rPr>
                <a:t>Enterprise Browser</a:t>
              </a:r>
            </a:p>
          </p:txBody>
        </p:sp>
        <p:sp>
          <p:nvSpPr>
            <p:cNvPr id="128" name="Rectangle 127"/>
            <p:cNvSpPr/>
            <p:nvPr/>
          </p:nvSpPr>
          <p:spPr>
            <a:xfrm>
              <a:off x="9220976" y="3365452"/>
              <a:ext cx="1981880"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rPr>
                <a:t>EMDK for Android</a:t>
              </a:r>
            </a:p>
          </p:txBody>
        </p:sp>
        <p:sp>
          <p:nvSpPr>
            <p:cNvPr id="129" name="Rectangle 128"/>
            <p:cNvSpPr/>
            <p:nvPr/>
          </p:nvSpPr>
          <p:spPr>
            <a:xfrm>
              <a:off x="9216209" y="3795203"/>
              <a:ext cx="1981880"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rPr>
                <a:t>EMDK for </a:t>
              </a:r>
              <a:r>
                <a:rPr kumimoji="0" lang="en-US" sz="1600" b="0" i="0" u="none" strike="noStrike" kern="0" cap="none" spc="0" normalizeH="0" baseline="0" noProof="0" dirty="0" err="1">
                  <a:ln>
                    <a:noFill/>
                  </a:ln>
                  <a:solidFill>
                    <a:schemeClr val="bg1"/>
                  </a:solidFill>
                  <a:effectLst/>
                  <a:uLnTx/>
                  <a:uFillTx/>
                </a:rPr>
                <a:t>Xamarin</a:t>
              </a:r>
              <a:endParaRPr kumimoji="0" lang="en-US" sz="1600" b="0" i="0" u="none" strike="noStrike" kern="0" cap="none" spc="0" normalizeH="0" baseline="0" noProof="0" dirty="0">
                <a:ln>
                  <a:noFill/>
                </a:ln>
                <a:solidFill>
                  <a:schemeClr val="bg1"/>
                </a:solidFill>
                <a:effectLst/>
                <a:uLnTx/>
                <a:uFillTx/>
              </a:endParaRPr>
            </a:p>
          </p:txBody>
        </p:sp>
        <p:pic>
          <p:nvPicPr>
            <p:cNvPr id="130" name="Picture 12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791117" y="3371201"/>
              <a:ext cx="373118" cy="332328"/>
            </a:xfrm>
            <a:prstGeom prst="rect">
              <a:avLst/>
            </a:prstGeom>
          </p:spPr>
        </p:pic>
        <p:pic>
          <p:nvPicPr>
            <p:cNvPr id="131" name="Picture 13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791117" y="3758093"/>
              <a:ext cx="373118" cy="332328"/>
            </a:xfrm>
            <a:prstGeom prst="rect">
              <a:avLst/>
            </a:prstGeom>
          </p:spPr>
        </p:pic>
        <p:pic>
          <p:nvPicPr>
            <p:cNvPr id="132" name="Picture 13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788551" y="4189614"/>
              <a:ext cx="361984" cy="322411"/>
            </a:xfrm>
            <a:prstGeom prst="rect">
              <a:avLst/>
            </a:prstGeom>
          </p:spPr>
        </p:pic>
      </p:grpSp>
      <p:grpSp>
        <p:nvGrpSpPr>
          <p:cNvPr id="133" name="Group 132"/>
          <p:cNvGrpSpPr/>
          <p:nvPr/>
        </p:nvGrpSpPr>
        <p:grpSpPr>
          <a:xfrm>
            <a:off x="1861783" y="5758766"/>
            <a:ext cx="8816539" cy="503936"/>
            <a:chOff x="2398913" y="6209595"/>
            <a:chExt cx="8816539" cy="503936"/>
          </a:xfrm>
        </p:grpSpPr>
        <p:sp>
          <p:nvSpPr>
            <p:cNvPr id="139" name="Rectangle 138"/>
            <p:cNvSpPr/>
            <p:nvPr/>
          </p:nvSpPr>
          <p:spPr>
            <a:xfrm>
              <a:off x="2398913" y="6368592"/>
              <a:ext cx="8816539" cy="344939"/>
            </a:xfrm>
            <a:prstGeom prst="rect">
              <a:avLst/>
            </a:prstGeom>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    </a:t>
              </a:r>
              <a:r>
                <a:rPr lang="ru-RU" sz="1400" b="1" dirty="0"/>
                <a:t>ДОБАВЛЯЕМ БЕЗОПАСНОСТЬ</a:t>
              </a:r>
              <a:r>
                <a:rPr lang="en-US" sz="1400" b="1" dirty="0"/>
                <a:t>,</a:t>
              </a:r>
              <a:r>
                <a:rPr lang="ru-RU" sz="1400" b="1" dirty="0"/>
                <a:t> УПРАВЛЯЕМОСТЬ</a:t>
              </a:r>
              <a:r>
                <a:rPr lang="en-US" sz="1400" b="1" dirty="0"/>
                <a:t>, </a:t>
              </a:r>
              <a:r>
                <a:rPr lang="ru-RU" sz="1400" b="1" dirty="0"/>
                <a:t>СКАНИРОВАНИЕ И</a:t>
              </a:r>
              <a:r>
                <a:rPr lang="en-US" sz="1400" b="1" dirty="0"/>
                <a:t> </a:t>
              </a:r>
              <a:r>
                <a:rPr lang="ru-RU" sz="1400" b="1" dirty="0"/>
                <a:t>СКОРОСТЬ ПЕРЕДАЧИ ДАННЫХ</a:t>
              </a:r>
              <a:endParaRPr lang="en-US" sz="1400" b="1" dirty="0"/>
            </a:p>
          </p:txBody>
        </p:sp>
        <p:pic>
          <p:nvPicPr>
            <p:cNvPr id="140" name="Picture 1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637936" y="6209595"/>
              <a:ext cx="420264" cy="420264"/>
            </a:xfrm>
            <a:prstGeom prst="rect">
              <a:avLst/>
            </a:prstGeom>
          </p:spPr>
        </p:pic>
      </p:grpSp>
      <p:sp>
        <p:nvSpPr>
          <p:cNvPr id="143" name="Rounded Rectangle 142"/>
          <p:cNvSpPr/>
          <p:nvPr/>
        </p:nvSpPr>
        <p:spPr>
          <a:xfrm>
            <a:off x="6346506" y="3440474"/>
            <a:ext cx="1789044" cy="568878"/>
          </a:xfrm>
          <a:prstGeom prst="round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243077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5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500"/>
                                        <p:tgtEl>
                                          <p:spTgt spid="86"/>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33"/>
                                        </p:tgtEl>
                                        <p:attrNameLst>
                                          <p:attrName>style.visibility</p:attrName>
                                        </p:attrNameLst>
                                      </p:cBhvr>
                                      <p:to>
                                        <p:strVal val="visible"/>
                                      </p:to>
                                    </p:set>
                                    <p:animEffect transition="in" filter="fade">
                                      <p:cBhvr>
                                        <p:cTn id="26" dur="500"/>
                                        <p:tgtEl>
                                          <p:spTgt spid="1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fade">
                                      <p:cBhvr>
                                        <p:cTn id="31" dur="500"/>
                                        <p:tgtEl>
                                          <p:spTgt spid="8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fade">
                                      <p:cBhvr>
                                        <p:cTn id="34"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14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0.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xml><?xml version="1.0" encoding="utf-8"?>
<p:tagLst xmlns:a="http://schemas.openxmlformats.org/drawingml/2006/main" xmlns:r="http://schemas.openxmlformats.org/officeDocument/2006/relationships" xmlns:p="http://schemas.openxmlformats.org/presentationml/2006/main">
  <p:tag name="OFFISYNC_SLIDE_GUID" val="4487e6df-da6d-4bdb-a830-a48cc2653f04"/>
</p:tagLst>
</file>

<file path=ppt/tags/tag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7.xml><?xml version="1.0" encoding="utf-8"?>
<p:tagLst xmlns:a="http://schemas.openxmlformats.org/drawingml/2006/main" xmlns:r="http://schemas.openxmlformats.org/officeDocument/2006/relationships" xmlns:p="http://schemas.openxmlformats.org/presentationml/2006/main">
  <p:tag name="ISIMAGESASSOCIATED" val="No"/>
</p:tagLst>
</file>

<file path=ppt/tags/tag8.xml><?xml version="1.0" encoding="utf-8"?>
<p:tagLst xmlns:a="http://schemas.openxmlformats.org/drawingml/2006/main" xmlns:r="http://schemas.openxmlformats.org/officeDocument/2006/relationships" xmlns:p="http://schemas.openxmlformats.org/presentationml/2006/main">
  <p:tag name="ISIMAGESASSOCIATED" val="No"/>
</p:tagLst>
</file>

<file path=ppt/tags/tag9.xml><?xml version="1.0" encoding="utf-8"?>
<p:tagLst xmlns:a="http://schemas.openxmlformats.org/drawingml/2006/main" xmlns:r="http://schemas.openxmlformats.org/officeDocument/2006/relationships" xmlns:p="http://schemas.openxmlformats.org/presentationml/2006/main">
  <p:tag name="ISIMAGESASSOCIATED" val="No"/>
</p:tagLst>
</file>

<file path=ppt/theme/theme1.xml><?xml version="1.0" encoding="utf-8"?>
<a:theme xmlns:a="http://schemas.openxmlformats.org/drawingml/2006/main" name="3_Office Theme">
  <a:themeElements>
    <a:clrScheme name="Zebra 2016">
      <a:dk1>
        <a:sysClr val="windowText" lastClr="000000"/>
      </a:dk1>
      <a:lt1>
        <a:sysClr val="window" lastClr="FFFFFF"/>
      </a:lt1>
      <a:dk2>
        <a:srgbClr val="ED1C24"/>
      </a:dk2>
      <a:lt2>
        <a:srgbClr val="FFD200"/>
      </a:lt2>
      <a:accent1>
        <a:srgbClr val="007CB0"/>
      </a:accent1>
      <a:accent2>
        <a:srgbClr val="DBD9D6"/>
      </a:accent2>
      <a:accent3>
        <a:srgbClr val="7E868C"/>
      </a:accent3>
      <a:accent4>
        <a:srgbClr val="333E47"/>
      </a:accent4>
      <a:accent5>
        <a:srgbClr val="333E47"/>
      </a:accent5>
      <a:accent6>
        <a:srgbClr val="333E47"/>
      </a:accent6>
      <a:hlink>
        <a:srgbClr val="333E47"/>
      </a:hlink>
      <a:folHlink>
        <a:srgbClr val="333E4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Zebra_APAC CPS 16-Tom">
  <a:themeElements>
    <a:clrScheme name="Zebra Brand &amp; Nala Color Scheme">
      <a:dk1>
        <a:sysClr val="windowText" lastClr="000000"/>
      </a:dk1>
      <a:lt1>
        <a:sysClr val="window" lastClr="FFFFFF"/>
      </a:lt1>
      <a:dk2>
        <a:srgbClr val="ED1C24"/>
      </a:dk2>
      <a:lt2>
        <a:srgbClr val="FFD200"/>
      </a:lt2>
      <a:accent1>
        <a:srgbClr val="007CB0"/>
      </a:accent1>
      <a:accent2>
        <a:srgbClr val="DBD9D6"/>
      </a:accent2>
      <a:accent3>
        <a:srgbClr val="7E868C"/>
      </a:accent3>
      <a:accent4>
        <a:srgbClr val="006F9E"/>
      </a:accent4>
      <a:accent5>
        <a:srgbClr val="333E47"/>
      </a:accent5>
      <a:accent6>
        <a:srgbClr val="333E47"/>
      </a:accent6>
      <a:hlink>
        <a:srgbClr val="333E47"/>
      </a:hlink>
      <a:folHlink>
        <a:srgbClr val="333E47"/>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D526E16-DFA2-4DD1-9221-FCF5BFFEE9A4}" vid="{8166A78D-05E3-4E69-9CBF-E346C3C0F3B5}"/>
    </a:ext>
  </a:extLst>
</a:theme>
</file>

<file path=ppt/theme/theme3.xml><?xml version="1.0" encoding="utf-8"?>
<a:theme xmlns:a="http://schemas.openxmlformats.org/drawingml/2006/main" name="*Zebra-NALA hybrid">
  <a:themeElements>
    <a:clrScheme name="Custom 35">
      <a:dk1>
        <a:sysClr val="windowText" lastClr="000000"/>
      </a:dk1>
      <a:lt1>
        <a:sysClr val="window" lastClr="FFFFFF"/>
      </a:lt1>
      <a:dk2>
        <a:srgbClr val="5B5E60"/>
      </a:dk2>
      <a:lt2>
        <a:srgbClr val="FFFFFF"/>
      </a:lt2>
      <a:accent1>
        <a:srgbClr val="0077A0"/>
      </a:accent1>
      <a:accent2>
        <a:srgbClr val="7F7F7F"/>
      </a:accent2>
      <a:accent3>
        <a:srgbClr val="333E47"/>
      </a:accent3>
      <a:accent4>
        <a:srgbClr val="7E868C"/>
      </a:accent4>
      <a:accent5>
        <a:srgbClr val="DBD9D6"/>
      </a:accent5>
      <a:accent6>
        <a:srgbClr val="003B50"/>
      </a:accent6>
      <a:hlink>
        <a:srgbClr val="B9EDFF"/>
      </a:hlink>
      <a:folHlink>
        <a:srgbClr val="73DBFF"/>
      </a:folHlink>
    </a:clrScheme>
    <a:fontScheme name="Zebra_Nala update">
      <a:majorFont>
        <a:latin typeface="Arial Blac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SKO Content Slides">
  <a:themeElements>
    <a:clrScheme name="Zebra SKO 2017">
      <a:dk1>
        <a:srgbClr val="000000"/>
      </a:dk1>
      <a:lt1>
        <a:srgbClr val="FFFFFF"/>
      </a:lt1>
      <a:dk2>
        <a:srgbClr val="333E47"/>
      </a:dk2>
      <a:lt2>
        <a:srgbClr val="7E868C"/>
      </a:lt2>
      <a:accent1>
        <a:srgbClr val="007CB0"/>
      </a:accent1>
      <a:accent2>
        <a:srgbClr val="94989E"/>
      </a:accent2>
      <a:accent3>
        <a:srgbClr val="B6B9BC"/>
      </a:accent3>
      <a:accent4>
        <a:srgbClr val="D0D1D4"/>
      </a:accent4>
      <a:accent5>
        <a:srgbClr val="E4E3E4"/>
      </a:accent5>
      <a:accent6>
        <a:srgbClr val="ED1C24"/>
      </a:accent6>
      <a:hlink>
        <a:srgbClr val="007CB0"/>
      </a:hlink>
      <a:folHlink>
        <a:srgbClr val="007CB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Business strategy presentation" id="{8652783A-F43B-4C47-8F3C-48F967BE0382}" vid="{232EED29-0899-40B2-8969-E379F11A5395}"/>
    </a:ext>
  </a:extLst>
</a:theme>
</file>

<file path=ppt/theme/theme5.xml><?xml version="1.0" encoding="utf-8"?>
<a:theme xmlns:a="http://schemas.openxmlformats.org/drawingml/2006/main" name="1_PPT Masters 2016">
  <a:themeElements>
    <a:clrScheme name="02-2017 Zebra Colors 1">
      <a:dk1>
        <a:srgbClr val="000000"/>
      </a:dk1>
      <a:lt1>
        <a:srgbClr val="FFFFFF"/>
      </a:lt1>
      <a:dk2>
        <a:srgbClr val="333E47"/>
      </a:dk2>
      <a:lt2>
        <a:srgbClr val="7E868C"/>
      </a:lt2>
      <a:accent1>
        <a:srgbClr val="007CB0"/>
      </a:accent1>
      <a:accent2>
        <a:srgbClr val="7FBDD7"/>
      </a:accent2>
      <a:accent3>
        <a:srgbClr val="B2D7E7"/>
      </a:accent3>
      <a:accent4>
        <a:srgbClr val="B6B9BC"/>
      </a:accent4>
      <a:accent5>
        <a:srgbClr val="D0D1D4"/>
      </a:accent5>
      <a:accent6>
        <a:srgbClr val="E4E3E4"/>
      </a:accent6>
      <a:hlink>
        <a:srgbClr val="007CB0"/>
      </a:hlink>
      <a:folHlink>
        <a:srgbClr val="007CB0"/>
      </a:folHlink>
    </a:clrScheme>
    <a:fontScheme name="10_Custom Desig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lIns="121899" tIns="0" rIns="121899" bIns="0" rtlCol="0" anchor="ctr"/>
      <a:lstStyle>
        <a:defPPr algn="ctr">
          <a:lnSpc>
            <a:spcPct val="80000"/>
          </a:lnSpc>
          <a:defRPr b="1" dirty="0">
            <a:solidFill>
              <a:srgbClr val="FFFFFF"/>
            </a:solidFill>
            <a:cs typeface="Arial" charset="0"/>
          </a:defRPr>
        </a:defPPr>
      </a:lstStyle>
      <a:style>
        <a:lnRef idx="1">
          <a:schemeClr val="accent1"/>
        </a:lnRef>
        <a:fillRef idx="3">
          <a:schemeClr val="accent1"/>
        </a:fillRef>
        <a:effectRef idx="2">
          <a:schemeClr val="accent1"/>
        </a:effectRef>
        <a:fontRef idx="minor">
          <a:schemeClr val="lt1"/>
        </a:fontRef>
      </a:style>
    </a:spDef>
    <a:lnDef>
      <a:spPr>
        <a:ln w="31750">
          <a:solidFill>
            <a:srgbClr val="007CB0"/>
          </a:solidFill>
          <a:tailEnd type="triangle" w="lg" len="lg"/>
        </a:ln>
        <a:effectLst/>
      </a:spPr>
      <a:bodyPr/>
      <a:lstStyle/>
      <a:style>
        <a:lnRef idx="2">
          <a:schemeClr val="accent1"/>
        </a:lnRef>
        <a:fillRef idx="0">
          <a:schemeClr val="accent1"/>
        </a:fillRef>
        <a:effectRef idx="1">
          <a:schemeClr val="accent1"/>
        </a:effectRef>
        <a:fontRef idx="minor">
          <a:schemeClr val="tx1"/>
        </a:fontRef>
      </a:style>
    </a:lnDef>
    <a:txDef>
      <a:spPr/>
      <a:bodyPr wrap="square" lIns="0" tIns="0" rIns="0" bIns="0">
        <a:spAutoFit/>
      </a:bodyPr>
      <a:lstStyle>
        <a:defPPr marL="0" indent="0">
          <a:spcBef>
            <a:spcPct val="0"/>
          </a:spcBef>
          <a:buNone/>
          <a:defRPr sz="1600" b="0" kern="1200" dirty="0" smtClean="0">
            <a:solidFill>
              <a:srgbClr val="000000"/>
            </a:solidFill>
            <a:ea typeface="ＭＳ Ｐゴシック"/>
          </a:defRPr>
        </a:defPPr>
      </a:lstStyle>
    </a:txDef>
  </a:objectDefaults>
  <a:extraClrSchemeLst>
    <a:extraClrScheme>
      <a:clrScheme name="10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_Custom Design 13">
        <a:dk1>
          <a:srgbClr val="000000"/>
        </a:dk1>
        <a:lt1>
          <a:srgbClr val="FFFFFF"/>
        </a:lt1>
        <a:dk2>
          <a:srgbClr val="000000"/>
        </a:dk2>
        <a:lt2>
          <a:srgbClr val="AFA79F"/>
        </a:lt2>
        <a:accent1>
          <a:srgbClr val="0063BE"/>
        </a:accent1>
        <a:accent2>
          <a:srgbClr val="0063BE"/>
        </a:accent2>
        <a:accent3>
          <a:srgbClr val="FFFFFF"/>
        </a:accent3>
        <a:accent4>
          <a:srgbClr val="000000"/>
        </a:accent4>
        <a:accent5>
          <a:srgbClr val="AAB7DB"/>
        </a:accent5>
        <a:accent6>
          <a:srgbClr val="0059AC"/>
        </a:accent6>
        <a:hlink>
          <a:srgbClr val="0063BE"/>
        </a:hlink>
        <a:folHlink>
          <a:srgbClr val="AFA79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18049</TotalTime>
  <Words>1188</Words>
  <Application>Microsoft Office PowerPoint</Application>
  <PresentationFormat>Широкоэкранный</PresentationFormat>
  <Paragraphs>296</Paragraphs>
  <Slides>22</Slides>
  <Notes>17</Notes>
  <HiddenSlides>0</HiddenSlides>
  <MMClips>0</MMClips>
  <ScaleCrop>false</ScaleCrop>
  <HeadingPairs>
    <vt:vector size="6" baseType="variant">
      <vt:variant>
        <vt:lpstr>Использованные шрифты</vt:lpstr>
      </vt:variant>
      <vt:variant>
        <vt:i4>13</vt:i4>
      </vt:variant>
      <vt:variant>
        <vt:lpstr>Тема</vt:lpstr>
      </vt:variant>
      <vt:variant>
        <vt:i4>5</vt:i4>
      </vt:variant>
      <vt:variant>
        <vt:lpstr>Заголовки слайдов</vt:lpstr>
      </vt:variant>
      <vt:variant>
        <vt:i4>22</vt:i4>
      </vt:variant>
    </vt:vector>
  </HeadingPairs>
  <TitlesOfParts>
    <vt:vector size="40" baseType="lpstr">
      <vt:lpstr>MS PGothic</vt:lpstr>
      <vt:lpstr>MS PGothic</vt:lpstr>
      <vt:lpstr>Arial</vt:lpstr>
      <vt:lpstr>Arial Black</vt:lpstr>
      <vt:lpstr>Arial Narrow</vt:lpstr>
      <vt:lpstr>Calibri</vt:lpstr>
      <vt:lpstr>Franklin Gothic Book</vt:lpstr>
      <vt:lpstr>Franklin Gothic Medium</vt:lpstr>
      <vt:lpstr>HelveticaNeue</vt:lpstr>
      <vt:lpstr>Roboto</vt:lpstr>
      <vt:lpstr>Times New Roman</vt:lpstr>
      <vt:lpstr>Wingdings</vt:lpstr>
      <vt:lpstr>Wingdings 2</vt:lpstr>
      <vt:lpstr>3_Office Theme</vt:lpstr>
      <vt:lpstr>Zebra_APAC CPS 16-Tom</vt:lpstr>
      <vt:lpstr>*Zebra-NALA hybrid</vt:lpstr>
      <vt:lpstr>3_SKO Content Slides</vt:lpstr>
      <vt:lpstr>1_PPT Masters 2016</vt:lpstr>
      <vt:lpstr>Презентация PowerPoint</vt:lpstr>
      <vt:lpstr>Портфолио мобильных компьютеров ZEBRA</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УВЕЛИЧЬТЕ СРОК СЛУЖБЫ ВАШИХ КОРПОРАТИВНЫХ МОБИЛЬНЫХ КОМПЬЮТЕРОВ</vt:lpstr>
      <vt:lpstr>Что является проблемой номер один для компаний, покупающих новые мобильные компьютеры?</vt:lpstr>
      <vt:lpstr>LIFEGUARD™ FOR ANDROID™</vt:lpstr>
      <vt:lpstr>LifeGuard предоставляет набор «обязательных» улучшений:</vt:lpstr>
      <vt:lpstr>LifeGuard является частью Mobility DNA.</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Paul Norford</dc:title>
  <dc:creator>Paul Norford</dc:creator>
  <cp:lastModifiedBy>Orekhov, Alexey</cp:lastModifiedBy>
  <cp:revision>384</cp:revision>
  <dcterms:created xsi:type="dcterms:W3CDTF">2015-10-20T07:35:15Z</dcterms:created>
  <dcterms:modified xsi:type="dcterms:W3CDTF">2017-04-20T13:32:18Z</dcterms:modified>
</cp:coreProperties>
</file>